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1"/>
  </p:notesMasterIdLst>
  <p:sldIdLst>
    <p:sldId id="256" r:id="rId3"/>
    <p:sldId id="1415" r:id="rId4"/>
    <p:sldId id="1446" r:id="rId5"/>
    <p:sldId id="1447" r:id="rId6"/>
    <p:sldId id="1448" r:id="rId7"/>
    <p:sldId id="1449" r:id="rId8"/>
    <p:sldId id="1450" r:id="rId9"/>
    <p:sldId id="1454" r:id="rId10"/>
    <p:sldId id="1455" r:id="rId11"/>
    <p:sldId id="1332" r:id="rId12"/>
    <p:sldId id="1452" r:id="rId13"/>
    <p:sldId id="1451" r:id="rId14"/>
    <p:sldId id="1453" r:id="rId15"/>
    <p:sldId id="1510" r:id="rId16"/>
    <p:sldId id="1457" r:id="rId17"/>
    <p:sldId id="1458" r:id="rId18"/>
    <p:sldId id="1459" r:id="rId19"/>
    <p:sldId id="1511" r:id="rId20"/>
    <p:sldId id="1460" r:id="rId21"/>
    <p:sldId id="1461" r:id="rId22"/>
    <p:sldId id="1512" r:id="rId23"/>
    <p:sldId id="1462" r:id="rId24"/>
    <p:sldId id="1463" r:id="rId25"/>
    <p:sldId id="1464" r:id="rId26"/>
    <p:sldId id="1465" r:id="rId27"/>
    <p:sldId id="1513" r:id="rId28"/>
    <p:sldId id="1466" r:id="rId29"/>
    <p:sldId id="1517" r:id="rId30"/>
    <p:sldId id="1467" r:id="rId31"/>
    <p:sldId id="1468" r:id="rId32"/>
    <p:sldId id="1533" r:id="rId33"/>
    <p:sldId id="1596" r:id="rId34"/>
    <p:sldId id="1381" r:id="rId35"/>
    <p:sldId id="1470" r:id="rId36"/>
    <p:sldId id="1597" r:id="rId37"/>
    <p:sldId id="1534" r:id="rId38"/>
    <p:sldId id="1471" r:id="rId39"/>
    <p:sldId id="1472" r:id="rId40"/>
    <p:sldId id="1370" r:id="rId41"/>
    <p:sldId id="1535" r:id="rId42"/>
    <p:sldId id="1598" r:id="rId43"/>
    <p:sldId id="1473" r:id="rId44"/>
    <p:sldId id="1474" r:id="rId45"/>
    <p:sldId id="1536" r:id="rId46"/>
    <p:sldId id="1599" r:id="rId47"/>
    <p:sldId id="1475" r:id="rId48"/>
    <p:sldId id="1476" r:id="rId49"/>
    <p:sldId id="1537" r:id="rId50"/>
    <p:sldId id="1600" r:id="rId51"/>
    <p:sldId id="1477" r:id="rId52"/>
    <p:sldId id="1538" r:id="rId53"/>
    <p:sldId id="1601" r:id="rId54"/>
    <p:sldId id="1478" r:id="rId55"/>
    <p:sldId id="1479" r:id="rId56"/>
    <p:sldId id="1539" r:id="rId57"/>
    <p:sldId id="1602" r:id="rId58"/>
    <p:sldId id="1480" r:id="rId59"/>
    <p:sldId id="1481" r:id="rId60"/>
    <p:sldId id="1540" r:id="rId61"/>
    <p:sldId id="1603" r:id="rId62"/>
    <p:sldId id="1616" r:id="rId63"/>
    <p:sldId id="264" r:id="rId64"/>
    <p:sldId id="1620" r:id="rId65"/>
    <p:sldId id="258" r:id="rId66"/>
    <p:sldId id="1617" r:id="rId67"/>
    <p:sldId id="269" r:id="rId68"/>
    <p:sldId id="1619" r:id="rId69"/>
    <p:sldId id="1622" r:id="rId70"/>
    <p:sldId id="1618" r:id="rId71"/>
    <p:sldId id="270" r:id="rId72"/>
    <p:sldId id="1623" r:id="rId73"/>
    <p:sldId id="272" r:id="rId74"/>
    <p:sldId id="285" r:id="rId75"/>
    <p:sldId id="1377" r:id="rId76"/>
    <p:sldId id="1528" r:id="rId77"/>
    <p:sldId id="1604" r:id="rId78"/>
    <p:sldId id="278" r:id="rId79"/>
    <p:sldId id="279" r:id="rId80"/>
    <p:sldId id="281" r:id="rId81"/>
    <p:sldId id="282" r:id="rId82"/>
    <p:sldId id="284" r:id="rId83"/>
    <p:sldId id="1382" r:id="rId84"/>
    <p:sldId id="1529" r:id="rId85"/>
    <p:sldId id="1605" r:id="rId86"/>
    <p:sldId id="275" r:id="rId87"/>
    <p:sldId id="1400" r:id="rId88"/>
    <p:sldId id="1530" r:id="rId89"/>
    <p:sldId id="1606" r:id="rId90"/>
    <p:sldId id="1569" r:id="rId91"/>
    <p:sldId id="1570" r:id="rId92"/>
    <p:sldId id="1531" r:id="rId93"/>
    <p:sldId id="1607" r:id="rId94"/>
    <p:sldId id="1571" r:id="rId95"/>
    <p:sldId id="1385" r:id="rId96"/>
    <p:sldId id="1532" r:id="rId97"/>
    <p:sldId id="1608" r:id="rId98"/>
    <p:sldId id="1567" r:id="rId99"/>
    <p:sldId id="1405" r:id="rId100"/>
    <p:sldId id="1389" r:id="rId101"/>
    <p:sldId id="1572" r:id="rId102"/>
    <p:sldId id="1573" r:id="rId103"/>
    <p:sldId id="1394" r:id="rId104"/>
    <p:sldId id="1396" r:id="rId105"/>
    <p:sldId id="1409" r:id="rId106"/>
    <p:sldId id="1397" r:id="rId107"/>
    <p:sldId id="1407" r:id="rId108"/>
    <p:sldId id="1408" r:id="rId109"/>
    <p:sldId id="1410" r:id="rId110"/>
    <p:sldId id="1398" r:id="rId111"/>
    <p:sldId id="1586" r:id="rId112"/>
    <p:sldId id="1411" r:id="rId113"/>
    <p:sldId id="1587" r:id="rId114"/>
    <p:sldId id="1404" r:id="rId115"/>
    <p:sldId id="1588" r:id="rId116"/>
    <p:sldId id="1412" r:id="rId117"/>
    <p:sldId id="1610" r:id="rId118"/>
    <p:sldId id="1559" r:id="rId119"/>
    <p:sldId id="1413" r:id="rId120"/>
    <p:sldId id="1574" r:id="rId121"/>
    <p:sldId id="1393" r:id="rId122"/>
    <p:sldId id="1612" r:id="rId123"/>
    <p:sldId id="1562" r:id="rId124"/>
    <p:sldId id="1575" r:id="rId125"/>
    <p:sldId id="1615" r:id="rId126"/>
    <p:sldId id="1563" r:id="rId127"/>
    <p:sldId id="1576" r:id="rId128"/>
    <p:sldId id="1417" r:id="rId129"/>
    <p:sldId id="1577" r:id="rId130"/>
    <p:sldId id="1420" r:id="rId131"/>
    <p:sldId id="1614" r:id="rId132"/>
    <p:sldId id="1564" r:id="rId133"/>
    <p:sldId id="1578" r:id="rId134"/>
    <p:sldId id="1579" r:id="rId135"/>
    <p:sldId id="1590" r:id="rId136"/>
    <p:sldId id="1580" r:id="rId137"/>
    <p:sldId id="1591" r:id="rId138"/>
    <p:sldId id="1581" r:id="rId139"/>
    <p:sldId id="1592" r:id="rId140"/>
    <p:sldId id="1426" r:id="rId141"/>
    <p:sldId id="990" r:id="rId142"/>
    <p:sldId id="980" r:id="rId143"/>
    <p:sldId id="991" r:id="rId144"/>
    <p:sldId id="1595" r:id="rId145"/>
    <p:sldId id="1594" r:id="rId146"/>
    <p:sldId id="984" r:id="rId147"/>
    <p:sldId id="1357" r:id="rId148"/>
    <p:sldId id="1428" r:id="rId149"/>
    <p:sldId id="1565" r:id="rId1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mmen, Chrit" initials="LC" lastIdx="4" clrIdx="0">
    <p:extLst>
      <p:ext uri="{19B8F6BF-5375-455C-9EA6-DF929625EA0E}">
        <p15:presenceInfo xmlns:p15="http://schemas.microsoft.com/office/powerpoint/2012/main" userId="S::Chrit.Lemmen@kadaster.nl::8e6f57ba-964e-4b99-9644-8d122361a1fa" providerId="AD"/>
      </p:ext>
    </p:extLst>
  </p:cmAuthor>
  <p:cmAuthor id="2" name="Chipofya, M.C. (ITC)" initials="CM(" lastIdx="1" clrIdx="1">
    <p:extLst>
      <p:ext uri="{19B8F6BF-5375-455C-9EA6-DF929625EA0E}">
        <p15:presenceInfo xmlns:p15="http://schemas.microsoft.com/office/powerpoint/2012/main" userId="S::m.c.chipofya@utwente.nl::e264ef41-a34f-4b42-8d0b-3714ef063f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6AEF"/>
    <a:srgbClr val="69FDFD"/>
    <a:srgbClr val="F23A3A"/>
    <a:srgbClr val="7F7F7F"/>
    <a:srgbClr val="FEFF60"/>
    <a:srgbClr val="C6C2B8"/>
    <a:srgbClr val="95FF60"/>
    <a:srgbClr val="D9D9D9"/>
    <a:srgbClr val="66FF33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AE139C-1279-4E41-B4EC-03AA61FBA83C}" v="473" dt="2022-09-04T19:33:05.7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88" autoAdjust="0"/>
    <p:restoredTop sz="94660"/>
  </p:normalViewPr>
  <p:slideViewPr>
    <p:cSldViewPr snapToGrid="0">
      <p:cViewPr varScale="1">
        <p:scale>
          <a:sx n="82" d="100"/>
          <a:sy n="82" d="100"/>
        </p:scale>
        <p:origin x="94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3" d="100"/>
        <a:sy n="4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theme" Target="theme/them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notesMaster" Target="notesMasters/notesMaster1.xml"/><Relationship Id="rId156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microsoft.com/office/2016/11/relationships/changesInfo" Target="changesInfos/changesInfo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commentAuthors" Target="comment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viewProps" Target="viewProp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nnis Paúl Ushiña Huera" userId="8afb05b610d068c3" providerId="LiveId" clId="{E6AE139C-1279-4E41-B4EC-03AA61FBA83C}"/>
    <pc:docChg chg="undo redo custSel addSld delSld modSld sldOrd">
      <pc:chgData name="Dennis Paúl Ushiña Huera" userId="8afb05b610d068c3" providerId="LiveId" clId="{E6AE139C-1279-4E41-B4EC-03AA61FBA83C}" dt="2022-09-04T19:33:55.038" v="3234" actId="1076"/>
      <pc:docMkLst>
        <pc:docMk/>
      </pc:docMkLst>
      <pc:sldChg chg="addSp mod">
        <pc:chgData name="Dennis Paúl Ushiña Huera" userId="8afb05b610d068c3" providerId="LiveId" clId="{E6AE139C-1279-4E41-B4EC-03AA61FBA83C}" dt="2022-09-04T17:29:58.221" v="2887" actId="22"/>
        <pc:sldMkLst>
          <pc:docMk/>
          <pc:sldMk cId="154818492" sldId="256"/>
        </pc:sldMkLst>
        <pc:spChg chg="add">
          <ac:chgData name="Dennis Paúl Ushiña Huera" userId="8afb05b610d068c3" providerId="LiveId" clId="{E6AE139C-1279-4E41-B4EC-03AA61FBA83C}" dt="2022-09-04T17:29:58.221" v="2887" actId="22"/>
          <ac:spMkLst>
            <pc:docMk/>
            <pc:sldMk cId="154818492" sldId="256"/>
            <ac:spMk id="5" creationId="{A2CAFD2F-FA4E-F2CE-4DFB-44254112D57B}"/>
          </ac:spMkLst>
        </pc:spChg>
      </pc:sldChg>
      <pc:sldChg chg="addSp delSp modSp mod">
        <pc:chgData name="Dennis Paúl Ushiña Huera" userId="8afb05b610d068c3" providerId="LiveId" clId="{E6AE139C-1279-4E41-B4EC-03AA61FBA83C}" dt="2022-09-04T18:39:14.726" v="3074" actId="1076"/>
        <pc:sldMkLst>
          <pc:docMk/>
          <pc:sldMk cId="899249924" sldId="258"/>
        </pc:sldMkLst>
        <pc:spChg chg="mod">
          <ac:chgData name="Dennis Paúl Ushiña Huera" userId="8afb05b610d068c3" providerId="LiveId" clId="{E6AE139C-1279-4E41-B4EC-03AA61FBA83C}" dt="2022-09-04T17:29:09.666" v="2883" actId="688"/>
          <ac:spMkLst>
            <pc:docMk/>
            <pc:sldMk cId="899249924" sldId="258"/>
            <ac:spMk id="2" creationId="{BA8777FA-3CC0-44D2-83E0-26E876289A70}"/>
          </ac:spMkLst>
        </pc:spChg>
        <pc:spChg chg="add del mod">
          <ac:chgData name="Dennis Paúl Ushiña Huera" userId="8afb05b610d068c3" providerId="LiveId" clId="{E6AE139C-1279-4E41-B4EC-03AA61FBA83C}" dt="2022-09-04T16:46:59.408" v="2756" actId="478"/>
          <ac:spMkLst>
            <pc:docMk/>
            <pc:sldMk cId="899249924" sldId="258"/>
            <ac:spMk id="7" creationId="{6848CA5B-E294-FB03-C68C-2B5BEAC9F539}"/>
          </ac:spMkLst>
        </pc:spChg>
        <pc:spChg chg="add del mod">
          <ac:chgData name="Dennis Paúl Ushiña Huera" userId="8afb05b610d068c3" providerId="LiveId" clId="{E6AE139C-1279-4E41-B4EC-03AA61FBA83C}" dt="2022-09-04T17:21:25.176" v="2855" actId="478"/>
          <ac:spMkLst>
            <pc:docMk/>
            <pc:sldMk cId="899249924" sldId="258"/>
            <ac:spMk id="11" creationId="{2FA7C25A-6C31-0DFD-63F1-4E408A5819A9}"/>
          </ac:spMkLst>
        </pc:spChg>
        <pc:spChg chg="add del mod">
          <ac:chgData name="Dennis Paúl Ushiña Huera" userId="8afb05b610d068c3" providerId="LiveId" clId="{E6AE139C-1279-4E41-B4EC-03AA61FBA83C}" dt="2022-09-04T16:47:13.979" v="2759" actId="478"/>
          <ac:spMkLst>
            <pc:docMk/>
            <pc:sldMk cId="899249924" sldId="258"/>
            <ac:spMk id="12" creationId="{C73D5A4F-0B15-B95A-FD69-A89C1C6D57B7}"/>
          </ac:spMkLst>
        </pc:spChg>
        <pc:spChg chg="mod">
          <ac:chgData name="Dennis Paúl Ushiña Huera" userId="8afb05b610d068c3" providerId="LiveId" clId="{E6AE139C-1279-4E41-B4EC-03AA61FBA83C}" dt="2022-09-04T17:29:13.130" v="2884" actId="1076"/>
          <ac:spMkLst>
            <pc:docMk/>
            <pc:sldMk cId="899249924" sldId="258"/>
            <ac:spMk id="13" creationId="{FC47525E-EC97-4CAA-AFBA-974A31A5AF51}"/>
          </ac:spMkLst>
        </pc:spChg>
        <pc:spChg chg="add mod">
          <ac:chgData name="Dennis Paúl Ushiña Huera" userId="8afb05b610d068c3" providerId="LiveId" clId="{E6AE139C-1279-4E41-B4EC-03AA61FBA83C}" dt="2022-09-04T18:39:03.705" v="3073" actId="208"/>
          <ac:spMkLst>
            <pc:docMk/>
            <pc:sldMk cId="899249924" sldId="258"/>
            <ac:spMk id="18" creationId="{4FA91C3F-61DD-37BC-A17F-A6EFAC69DF5B}"/>
          </ac:spMkLst>
        </pc:spChg>
        <pc:spChg chg="add del">
          <ac:chgData name="Dennis Paúl Ushiña Huera" userId="8afb05b610d068c3" providerId="LiveId" clId="{E6AE139C-1279-4E41-B4EC-03AA61FBA83C}" dt="2022-09-04T18:34:00.247" v="3056" actId="478"/>
          <ac:spMkLst>
            <pc:docMk/>
            <pc:sldMk cId="899249924" sldId="258"/>
            <ac:spMk id="19" creationId="{10DD87B5-7919-B9B2-31FF-80B1B29E014D}"/>
          </ac:spMkLst>
        </pc:spChg>
        <pc:spChg chg="add del">
          <ac:chgData name="Dennis Paúl Ushiña Huera" userId="8afb05b610d068c3" providerId="LiveId" clId="{E6AE139C-1279-4E41-B4EC-03AA61FBA83C}" dt="2022-09-04T18:35:21.845" v="3058" actId="478"/>
          <ac:spMkLst>
            <pc:docMk/>
            <pc:sldMk cId="899249924" sldId="258"/>
            <ac:spMk id="20" creationId="{B6FA4694-3B2E-AD10-176E-E42643C3729B}"/>
          </ac:spMkLst>
        </pc:spChg>
        <pc:spChg chg="add mod">
          <ac:chgData name="Dennis Paúl Ushiña Huera" userId="8afb05b610d068c3" providerId="LiveId" clId="{E6AE139C-1279-4E41-B4EC-03AA61FBA83C}" dt="2022-09-04T18:38:42.954" v="3070" actId="208"/>
          <ac:spMkLst>
            <pc:docMk/>
            <pc:sldMk cId="899249924" sldId="258"/>
            <ac:spMk id="21" creationId="{4E622703-9EBC-9B46-2DCC-61D47E9399E0}"/>
          </ac:spMkLst>
        </pc:spChg>
        <pc:spChg chg="add del">
          <ac:chgData name="Dennis Paúl Ushiña Huera" userId="8afb05b610d068c3" providerId="LiveId" clId="{E6AE139C-1279-4E41-B4EC-03AA61FBA83C}" dt="2022-09-04T18:35:46.106" v="3060" actId="478"/>
          <ac:spMkLst>
            <pc:docMk/>
            <pc:sldMk cId="899249924" sldId="258"/>
            <ac:spMk id="22" creationId="{5B1E2701-0201-E0AA-FE2C-AED7670E49B2}"/>
          </ac:spMkLst>
        </pc:spChg>
        <pc:spChg chg="add mod">
          <ac:chgData name="Dennis Paúl Ushiña Huera" userId="8afb05b610d068c3" providerId="LiveId" clId="{E6AE139C-1279-4E41-B4EC-03AA61FBA83C}" dt="2022-09-04T18:39:14.726" v="3074" actId="1076"/>
          <ac:spMkLst>
            <pc:docMk/>
            <pc:sldMk cId="899249924" sldId="258"/>
            <ac:spMk id="23" creationId="{5D54A446-E95C-8761-FDE4-2B6CCDFC6DD2}"/>
          </ac:spMkLst>
        </pc:spChg>
        <pc:spChg chg="add mod">
          <ac:chgData name="Dennis Paúl Ushiña Huera" userId="8afb05b610d068c3" providerId="LiveId" clId="{E6AE139C-1279-4E41-B4EC-03AA61FBA83C}" dt="2022-09-04T18:38:18.367" v="3068" actId="207"/>
          <ac:spMkLst>
            <pc:docMk/>
            <pc:sldMk cId="899249924" sldId="258"/>
            <ac:spMk id="24" creationId="{EAE0FCFD-5430-47CB-0A1C-8A7A8CA7EA41}"/>
          </ac:spMkLst>
        </pc:spChg>
        <pc:spChg chg="add del">
          <ac:chgData name="Dennis Paúl Ushiña Huera" userId="8afb05b610d068c3" providerId="LiveId" clId="{E6AE139C-1279-4E41-B4EC-03AA61FBA83C}" dt="2022-09-04T16:32:34.276" v="2711" actId="478"/>
          <ac:spMkLst>
            <pc:docMk/>
            <pc:sldMk cId="899249924" sldId="258"/>
            <ac:spMk id="26" creationId="{01F342F8-1CA8-440F-AA7B-043A85AF11C7}"/>
          </ac:spMkLst>
        </pc:spChg>
        <pc:spChg chg="add del">
          <ac:chgData name="Dennis Paúl Ushiña Huera" userId="8afb05b610d068c3" providerId="LiveId" clId="{E6AE139C-1279-4E41-B4EC-03AA61FBA83C}" dt="2022-09-04T16:32:25.379" v="2708" actId="21"/>
          <ac:spMkLst>
            <pc:docMk/>
            <pc:sldMk cId="899249924" sldId="258"/>
            <ac:spMk id="27" creationId="{30B27A66-12D1-4657-82D6-036B395DF456}"/>
          </ac:spMkLst>
        </pc:spChg>
        <pc:picChg chg="add del mod modCrop">
          <ac:chgData name="Dennis Paúl Ushiña Huera" userId="8afb05b610d068c3" providerId="LiveId" clId="{E6AE139C-1279-4E41-B4EC-03AA61FBA83C}" dt="2022-09-04T16:33:29.724" v="2718" actId="478"/>
          <ac:picMkLst>
            <pc:docMk/>
            <pc:sldMk cId="899249924" sldId="258"/>
            <ac:picMk id="4" creationId="{C84BFC75-B45B-12EB-EF40-5DE508E9EB24}"/>
          </ac:picMkLst>
        </pc:picChg>
        <pc:picChg chg="add del mod ord modCrop">
          <ac:chgData name="Dennis Paúl Ushiña Huera" userId="8afb05b610d068c3" providerId="LiveId" clId="{E6AE139C-1279-4E41-B4EC-03AA61FBA83C}" dt="2022-09-04T16:48:13.166" v="2761" actId="478"/>
          <ac:picMkLst>
            <pc:docMk/>
            <pc:sldMk cId="899249924" sldId="258"/>
            <ac:picMk id="6" creationId="{3DBB2BED-317B-6E07-E074-48E82F24148D}"/>
          </ac:picMkLst>
        </pc:picChg>
        <pc:picChg chg="add del mod ord modCrop">
          <ac:chgData name="Dennis Paúl Ushiña Huera" userId="8afb05b610d068c3" providerId="LiveId" clId="{E6AE139C-1279-4E41-B4EC-03AA61FBA83C}" dt="2022-09-04T17:29:00.208" v="2881" actId="478"/>
          <ac:picMkLst>
            <pc:docMk/>
            <pc:sldMk cId="899249924" sldId="258"/>
            <ac:picMk id="15" creationId="{3DD8E4FB-01DE-D845-6AA7-C57C1B9FEEE2}"/>
          </ac:picMkLst>
        </pc:picChg>
        <pc:picChg chg="add mod ord modCrop">
          <ac:chgData name="Dennis Paúl Ushiña Huera" userId="8afb05b610d068c3" providerId="LiveId" clId="{E6AE139C-1279-4E41-B4EC-03AA61FBA83C}" dt="2022-09-04T17:28:51.815" v="2879" actId="1076"/>
          <ac:picMkLst>
            <pc:docMk/>
            <pc:sldMk cId="899249924" sldId="258"/>
            <ac:picMk id="17" creationId="{C6C16CBA-CE06-8599-D9CF-64E27B2E187E}"/>
          </ac:picMkLst>
        </pc:picChg>
        <pc:cxnChg chg="add del">
          <ac:chgData name="Dennis Paúl Ushiña Huera" userId="8afb05b610d068c3" providerId="LiveId" clId="{E6AE139C-1279-4E41-B4EC-03AA61FBA83C}" dt="2022-09-04T16:32:34.276" v="2711" actId="478"/>
          <ac:cxnSpMkLst>
            <pc:docMk/>
            <pc:sldMk cId="899249924" sldId="258"/>
            <ac:cxnSpMk id="8" creationId="{4D7A219D-957E-4027-AB71-09D66CAA81B1}"/>
          </ac:cxnSpMkLst>
        </pc:cxnChg>
        <pc:cxnChg chg="add del">
          <ac:chgData name="Dennis Paúl Ushiña Huera" userId="8afb05b610d068c3" providerId="LiveId" clId="{E6AE139C-1279-4E41-B4EC-03AA61FBA83C}" dt="2022-09-04T16:32:34.276" v="2711" actId="478"/>
          <ac:cxnSpMkLst>
            <pc:docMk/>
            <pc:sldMk cId="899249924" sldId="258"/>
            <ac:cxnSpMk id="9" creationId="{F185DD62-6333-4386-A2F5-E211ED6EE1C8}"/>
          </ac:cxnSpMkLst>
        </pc:cxnChg>
        <pc:cxnChg chg="add del">
          <ac:chgData name="Dennis Paúl Ushiña Huera" userId="8afb05b610d068c3" providerId="LiveId" clId="{E6AE139C-1279-4E41-B4EC-03AA61FBA83C}" dt="2022-09-04T16:32:34.276" v="2711" actId="478"/>
          <ac:cxnSpMkLst>
            <pc:docMk/>
            <pc:sldMk cId="899249924" sldId="258"/>
            <ac:cxnSpMk id="10" creationId="{2D7F9802-AAC3-4410-B8A5-140F56FB2F06}"/>
          </ac:cxnSpMkLst>
        </pc:cxnChg>
      </pc:sldChg>
      <pc:sldChg chg="addSp delSp modSp mod">
        <pc:chgData name="Dennis Paúl Ushiña Huera" userId="8afb05b610d068c3" providerId="LiveId" clId="{E6AE139C-1279-4E41-B4EC-03AA61FBA83C}" dt="2022-09-04T16:30:12.410" v="2704" actId="14100"/>
        <pc:sldMkLst>
          <pc:docMk/>
          <pc:sldMk cId="3353348285" sldId="264"/>
        </pc:sldMkLst>
        <pc:spChg chg="del">
          <ac:chgData name="Dennis Paúl Ushiña Huera" userId="8afb05b610d068c3" providerId="LiveId" clId="{E6AE139C-1279-4E41-B4EC-03AA61FBA83C}" dt="2022-09-02T10:50:35.046" v="2588" actId="478"/>
          <ac:spMkLst>
            <pc:docMk/>
            <pc:sldMk cId="3353348285" sldId="264"/>
            <ac:spMk id="22" creationId="{8C86A451-5A17-41A5-A080-13383EB682FF}"/>
          </ac:spMkLst>
        </pc:spChg>
        <pc:spChg chg="del">
          <ac:chgData name="Dennis Paúl Ushiña Huera" userId="8afb05b610d068c3" providerId="LiveId" clId="{E6AE139C-1279-4E41-B4EC-03AA61FBA83C}" dt="2022-09-02T10:50:31.896" v="2587" actId="478"/>
          <ac:spMkLst>
            <pc:docMk/>
            <pc:sldMk cId="3353348285" sldId="264"/>
            <ac:spMk id="24" creationId="{3C18C182-DA28-4F77-B7CF-12E51F29C2EF}"/>
          </ac:spMkLst>
        </pc:spChg>
        <pc:spChg chg="del">
          <ac:chgData name="Dennis Paúl Ushiña Huera" userId="8afb05b610d068c3" providerId="LiveId" clId="{E6AE139C-1279-4E41-B4EC-03AA61FBA83C}" dt="2022-09-02T10:50:35.046" v="2588" actId="478"/>
          <ac:spMkLst>
            <pc:docMk/>
            <pc:sldMk cId="3353348285" sldId="264"/>
            <ac:spMk id="26" creationId="{01F342F8-1CA8-440F-AA7B-043A85AF11C7}"/>
          </ac:spMkLst>
        </pc:spChg>
        <pc:picChg chg="add del mod modCrop">
          <ac:chgData name="Dennis Paúl Ushiña Huera" userId="8afb05b610d068c3" providerId="LiveId" clId="{E6AE139C-1279-4E41-B4EC-03AA61FBA83C}" dt="2022-09-02T10:53:59.296" v="2612" actId="478"/>
          <ac:picMkLst>
            <pc:docMk/>
            <pc:sldMk cId="3353348285" sldId="264"/>
            <ac:picMk id="4" creationId="{F5617625-2C18-8D50-3A9E-6ABF34CDC745}"/>
          </ac:picMkLst>
        </pc:picChg>
        <pc:picChg chg="add del mod modCrop">
          <ac:chgData name="Dennis Paúl Ushiña Huera" userId="8afb05b610d068c3" providerId="LiveId" clId="{E6AE139C-1279-4E41-B4EC-03AA61FBA83C}" dt="2022-09-02T11:17:51.886" v="2624" actId="478"/>
          <ac:picMkLst>
            <pc:docMk/>
            <pc:sldMk cId="3353348285" sldId="264"/>
            <ac:picMk id="6" creationId="{B03E82F2-5F60-90AF-A897-D332EDC28643}"/>
          </ac:picMkLst>
        </pc:picChg>
        <pc:picChg chg="add del mod modCrop">
          <ac:chgData name="Dennis Paúl Ushiña Huera" userId="8afb05b610d068c3" providerId="LiveId" clId="{E6AE139C-1279-4E41-B4EC-03AA61FBA83C}" dt="2022-09-02T11:28:15.676" v="2637" actId="478"/>
          <ac:picMkLst>
            <pc:docMk/>
            <pc:sldMk cId="3353348285" sldId="264"/>
            <ac:picMk id="16" creationId="{141D7EA4-1244-15CC-4565-2DFF0AEF62BD}"/>
          </ac:picMkLst>
        </pc:picChg>
        <pc:picChg chg="add mod modCrop">
          <ac:chgData name="Dennis Paúl Ushiña Huera" userId="8afb05b610d068c3" providerId="LiveId" clId="{E6AE139C-1279-4E41-B4EC-03AA61FBA83C}" dt="2022-09-04T16:30:12.410" v="2704" actId="14100"/>
          <ac:picMkLst>
            <pc:docMk/>
            <pc:sldMk cId="3353348285" sldId="264"/>
            <ac:picMk id="18" creationId="{E4C15F5C-C5A2-E7B8-C85D-8A3144BD2831}"/>
          </ac:picMkLst>
        </pc:picChg>
        <pc:cxnChg chg="del">
          <ac:chgData name="Dennis Paúl Ushiña Huera" userId="8afb05b610d068c3" providerId="LiveId" clId="{E6AE139C-1279-4E41-B4EC-03AA61FBA83C}" dt="2022-09-02T10:50:35.046" v="2588" actId="478"/>
          <ac:cxnSpMkLst>
            <pc:docMk/>
            <pc:sldMk cId="3353348285" sldId="264"/>
            <ac:cxnSpMk id="7" creationId="{373A9DDE-BD12-4F2C-882E-52811105CDC4}"/>
          </ac:cxnSpMkLst>
        </pc:cxnChg>
        <pc:cxnChg chg="del">
          <ac:chgData name="Dennis Paúl Ushiña Huera" userId="8afb05b610d068c3" providerId="LiveId" clId="{E6AE139C-1279-4E41-B4EC-03AA61FBA83C}" dt="2022-09-02T10:50:35.046" v="2588" actId="478"/>
          <ac:cxnSpMkLst>
            <pc:docMk/>
            <pc:sldMk cId="3353348285" sldId="264"/>
            <ac:cxnSpMk id="8" creationId="{4D7A219D-957E-4027-AB71-09D66CAA81B1}"/>
          </ac:cxnSpMkLst>
        </pc:cxnChg>
        <pc:cxnChg chg="del">
          <ac:chgData name="Dennis Paúl Ushiña Huera" userId="8afb05b610d068c3" providerId="LiveId" clId="{E6AE139C-1279-4E41-B4EC-03AA61FBA83C}" dt="2022-09-02T10:50:35.046" v="2588" actId="478"/>
          <ac:cxnSpMkLst>
            <pc:docMk/>
            <pc:sldMk cId="3353348285" sldId="264"/>
            <ac:cxnSpMk id="9" creationId="{F185DD62-6333-4386-A2F5-E211ED6EE1C8}"/>
          </ac:cxnSpMkLst>
        </pc:cxnChg>
        <pc:cxnChg chg="del">
          <ac:chgData name="Dennis Paúl Ushiña Huera" userId="8afb05b610d068c3" providerId="LiveId" clId="{E6AE139C-1279-4E41-B4EC-03AA61FBA83C}" dt="2022-09-02T10:50:35.046" v="2588" actId="478"/>
          <ac:cxnSpMkLst>
            <pc:docMk/>
            <pc:sldMk cId="3353348285" sldId="264"/>
            <ac:cxnSpMk id="10" creationId="{2D7F9802-AAC3-4410-B8A5-140F56FB2F06}"/>
          </ac:cxnSpMkLst>
        </pc:cxnChg>
        <pc:cxnChg chg="del">
          <ac:chgData name="Dennis Paúl Ushiña Huera" userId="8afb05b610d068c3" providerId="LiveId" clId="{E6AE139C-1279-4E41-B4EC-03AA61FBA83C}" dt="2022-09-02T10:50:35.046" v="2588" actId="478"/>
          <ac:cxnSpMkLst>
            <pc:docMk/>
            <pc:sldMk cId="3353348285" sldId="264"/>
            <ac:cxnSpMk id="11" creationId="{5FAFDBE6-A3F0-4567-8F12-80D0D7FE505E}"/>
          </ac:cxnSpMkLst>
        </pc:cxnChg>
        <pc:cxnChg chg="del">
          <ac:chgData name="Dennis Paúl Ushiña Huera" userId="8afb05b610d068c3" providerId="LiveId" clId="{E6AE139C-1279-4E41-B4EC-03AA61FBA83C}" dt="2022-09-02T10:50:31.896" v="2587" actId="478"/>
          <ac:cxnSpMkLst>
            <pc:docMk/>
            <pc:sldMk cId="3353348285" sldId="264"/>
            <ac:cxnSpMk id="12" creationId="{D1A2D844-AF9E-4D8B-ACA8-BCD106637D37}"/>
          </ac:cxnSpMkLst>
        </pc:cxnChg>
        <pc:cxnChg chg="del">
          <ac:chgData name="Dennis Paúl Ushiña Huera" userId="8afb05b610d068c3" providerId="LiveId" clId="{E6AE139C-1279-4E41-B4EC-03AA61FBA83C}" dt="2022-09-02T10:50:35.046" v="2588" actId="478"/>
          <ac:cxnSpMkLst>
            <pc:docMk/>
            <pc:sldMk cId="3353348285" sldId="264"/>
            <ac:cxnSpMk id="13" creationId="{912A2C6E-977F-49CD-8D38-B9468D510780}"/>
          </ac:cxnSpMkLst>
        </pc:cxnChg>
        <pc:cxnChg chg="del">
          <ac:chgData name="Dennis Paúl Ushiña Huera" userId="8afb05b610d068c3" providerId="LiveId" clId="{E6AE139C-1279-4E41-B4EC-03AA61FBA83C}" dt="2022-09-02T10:50:35.046" v="2588" actId="478"/>
          <ac:cxnSpMkLst>
            <pc:docMk/>
            <pc:sldMk cId="3353348285" sldId="264"/>
            <ac:cxnSpMk id="14" creationId="{4F175523-119A-42E6-ACEA-A6726F1F492E}"/>
          </ac:cxnSpMkLst>
        </pc:cxnChg>
      </pc:sldChg>
      <pc:sldChg chg="addSp delSp modSp mod">
        <pc:chgData name="Dennis Paúl Ushiña Huera" userId="8afb05b610d068c3" providerId="LiveId" clId="{E6AE139C-1279-4E41-B4EC-03AA61FBA83C}" dt="2022-09-04T17:48:07.467" v="3021" actId="14100"/>
        <pc:sldMkLst>
          <pc:docMk/>
          <pc:sldMk cId="2927315376" sldId="269"/>
        </pc:sldMkLst>
        <pc:spChg chg="del mod">
          <ac:chgData name="Dennis Paúl Ushiña Huera" userId="8afb05b610d068c3" providerId="LiveId" clId="{E6AE139C-1279-4E41-B4EC-03AA61FBA83C}" dt="2022-09-04T17:41:05.114" v="2994" actId="478"/>
          <ac:spMkLst>
            <pc:docMk/>
            <pc:sldMk cId="2927315376" sldId="269"/>
            <ac:spMk id="5" creationId="{E73C1660-4EB9-4FDA-88E2-0585DFE4F88C}"/>
          </ac:spMkLst>
        </pc:spChg>
        <pc:spChg chg="add del mod">
          <ac:chgData name="Dennis Paúl Ushiña Huera" userId="8afb05b610d068c3" providerId="LiveId" clId="{E6AE139C-1279-4E41-B4EC-03AA61FBA83C}" dt="2022-09-04T17:41:51.266" v="3003" actId="478"/>
          <ac:spMkLst>
            <pc:docMk/>
            <pc:sldMk cId="2927315376" sldId="269"/>
            <ac:spMk id="6" creationId="{0AAA4BEB-4EE4-1913-E692-242B39D9946C}"/>
          </ac:spMkLst>
        </pc:spChg>
        <pc:spChg chg="add mod">
          <ac:chgData name="Dennis Paúl Ushiña Huera" userId="8afb05b610d068c3" providerId="LiveId" clId="{E6AE139C-1279-4E41-B4EC-03AA61FBA83C}" dt="2022-09-04T17:46:37.443" v="3012" actId="164"/>
          <ac:spMkLst>
            <pc:docMk/>
            <pc:sldMk cId="2927315376" sldId="269"/>
            <ac:spMk id="8" creationId="{E820F299-EAD0-2478-5537-F15F89583955}"/>
          </ac:spMkLst>
        </pc:spChg>
        <pc:spChg chg="add mod">
          <ac:chgData name="Dennis Paúl Ushiña Huera" userId="8afb05b610d068c3" providerId="LiveId" clId="{E6AE139C-1279-4E41-B4EC-03AA61FBA83C}" dt="2022-09-04T17:46:37.443" v="3012" actId="164"/>
          <ac:spMkLst>
            <pc:docMk/>
            <pc:sldMk cId="2927315376" sldId="269"/>
            <ac:spMk id="9" creationId="{7B7B380D-AD54-E190-2ABC-0AF5491DAF83}"/>
          </ac:spMkLst>
        </pc:spChg>
        <pc:spChg chg="add mod">
          <ac:chgData name="Dennis Paúl Ushiña Huera" userId="8afb05b610d068c3" providerId="LiveId" clId="{E6AE139C-1279-4E41-B4EC-03AA61FBA83C}" dt="2022-09-04T17:46:37.443" v="3012" actId="164"/>
          <ac:spMkLst>
            <pc:docMk/>
            <pc:sldMk cId="2927315376" sldId="269"/>
            <ac:spMk id="12" creationId="{4B6D5BE6-E063-74F6-ECE5-C87989B78D48}"/>
          </ac:spMkLst>
        </pc:spChg>
        <pc:spChg chg="del">
          <ac:chgData name="Dennis Paúl Ushiña Huera" userId="8afb05b610d068c3" providerId="LiveId" clId="{E6AE139C-1279-4E41-B4EC-03AA61FBA83C}" dt="2022-09-04T17:34:45.693" v="2892" actId="478"/>
          <ac:spMkLst>
            <pc:docMk/>
            <pc:sldMk cId="2927315376" sldId="269"/>
            <ac:spMk id="18" creationId="{04660FB6-E520-4C7B-8E48-CC1918A765CC}"/>
          </ac:spMkLst>
        </pc:spChg>
        <pc:spChg chg="mod">
          <ac:chgData name="Dennis Paúl Ushiña Huera" userId="8afb05b610d068c3" providerId="LiveId" clId="{E6AE139C-1279-4E41-B4EC-03AA61FBA83C}" dt="2022-09-04T17:34:26.027" v="2889" actId="1076"/>
          <ac:spMkLst>
            <pc:docMk/>
            <pc:sldMk cId="2927315376" sldId="269"/>
            <ac:spMk id="19" creationId="{05D98544-774F-49F6-9729-6BF1DDBEDE7C}"/>
          </ac:spMkLst>
        </pc:spChg>
        <pc:spChg chg="mod">
          <ac:chgData name="Dennis Paúl Ushiña Huera" userId="8afb05b610d068c3" providerId="LiveId" clId="{E6AE139C-1279-4E41-B4EC-03AA61FBA83C}" dt="2022-09-04T17:34:26.027" v="2889" actId="1076"/>
          <ac:spMkLst>
            <pc:docMk/>
            <pc:sldMk cId="2927315376" sldId="269"/>
            <ac:spMk id="20" creationId="{64FDD159-27F2-4B15-8501-EDF329214414}"/>
          </ac:spMkLst>
        </pc:spChg>
        <pc:grpChg chg="add mod">
          <ac:chgData name="Dennis Paúl Ushiña Huera" userId="8afb05b610d068c3" providerId="LiveId" clId="{E6AE139C-1279-4E41-B4EC-03AA61FBA83C}" dt="2022-09-04T17:48:07.467" v="3021" actId="14100"/>
          <ac:grpSpMkLst>
            <pc:docMk/>
            <pc:sldMk cId="2927315376" sldId="269"/>
            <ac:grpSpMk id="13" creationId="{A1DB12BA-EACA-0330-4AF5-E899CBC1EE81}"/>
          </ac:grpSpMkLst>
        </pc:grpChg>
        <pc:picChg chg="add mod ord modCrop">
          <ac:chgData name="Dennis Paúl Ushiña Huera" userId="8afb05b610d068c3" providerId="LiveId" clId="{E6AE139C-1279-4E41-B4EC-03AA61FBA83C}" dt="2022-09-04T17:37:30.465" v="2937" actId="1076"/>
          <ac:picMkLst>
            <pc:docMk/>
            <pc:sldMk cId="2927315376" sldId="269"/>
            <ac:picMk id="4" creationId="{F75FA834-AE04-C7E5-CC77-305439D7AD63}"/>
          </ac:picMkLst>
        </pc:picChg>
        <pc:cxnChg chg="del">
          <ac:chgData name="Dennis Paúl Ushiña Huera" userId="8afb05b610d068c3" providerId="LiveId" clId="{E6AE139C-1279-4E41-B4EC-03AA61FBA83C}" dt="2022-09-04T17:34:45.693" v="2892" actId="478"/>
          <ac:cxnSpMkLst>
            <pc:docMk/>
            <pc:sldMk cId="2927315376" sldId="269"/>
            <ac:cxnSpMk id="3" creationId="{1BC390B2-12A2-4FA6-BB4A-3DA02DCD068A}"/>
          </ac:cxnSpMkLst>
        </pc:cxnChg>
        <pc:cxnChg chg="del">
          <ac:chgData name="Dennis Paúl Ushiña Huera" userId="8afb05b610d068c3" providerId="LiveId" clId="{E6AE139C-1279-4E41-B4EC-03AA61FBA83C}" dt="2022-09-04T17:34:41.542" v="2891" actId="478"/>
          <ac:cxnSpMkLst>
            <pc:docMk/>
            <pc:sldMk cId="2927315376" sldId="269"/>
            <ac:cxnSpMk id="7" creationId="{699F2D97-F2DE-4BF1-9336-E1863B05548A}"/>
          </ac:cxnSpMkLst>
        </pc:cxnChg>
        <pc:cxnChg chg="del">
          <ac:chgData name="Dennis Paúl Ushiña Huera" userId="8afb05b610d068c3" providerId="LiveId" clId="{E6AE139C-1279-4E41-B4EC-03AA61FBA83C}" dt="2022-09-04T17:34:45.693" v="2892" actId="478"/>
          <ac:cxnSpMkLst>
            <pc:docMk/>
            <pc:sldMk cId="2927315376" sldId="269"/>
            <ac:cxnSpMk id="10" creationId="{03DA637B-114B-438F-9A65-BD11B05F9F94}"/>
          </ac:cxnSpMkLst>
        </pc:cxnChg>
        <pc:cxnChg chg="del">
          <ac:chgData name="Dennis Paúl Ushiña Huera" userId="8afb05b610d068c3" providerId="LiveId" clId="{E6AE139C-1279-4E41-B4EC-03AA61FBA83C}" dt="2022-09-04T17:34:41.542" v="2891" actId="478"/>
          <ac:cxnSpMkLst>
            <pc:docMk/>
            <pc:sldMk cId="2927315376" sldId="269"/>
            <ac:cxnSpMk id="11" creationId="{5FAFDBE6-A3F0-4567-8F12-80D0D7FE505E}"/>
          </ac:cxnSpMkLst>
        </pc:cxnChg>
      </pc:sldChg>
      <pc:sldChg chg="modSp mod">
        <pc:chgData name="Dennis Paúl Ushiña Huera" userId="8afb05b610d068c3" providerId="LiveId" clId="{E6AE139C-1279-4E41-B4EC-03AA61FBA83C}" dt="2022-09-04T18:51:05.799" v="3110" actId="1076"/>
        <pc:sldMkLst>
          <pc:docMk/>
          <pc:sldMk cId="918407406" sldId="282"/>
        </pc:sldMkLst>
        <pc:spChg chg="mod">
          <ac:chgData name="Dennis Paúl Ushiña Huera" userId="8afb05b610d068c3" providerId="LiveId" clId="{E6AE139C-1279-4E41-B4EC-03AA61FBA83C}" dt="2022-09-04T18:51:05.799" v="3110" actId="1076"/>
          <ac:spMkLst>
            <pc:docMk/>
            <pc:sldMk cId="918407406" sldId="282"/>
            <ac:spMk id="17" creationId="{8647B4C6-AB18-46F7-8585-6E9E9A651F3A}"/>
          </ac:spMkLst>
        </pc:spChg>
      </pc:sldChg>
      <pc:sldChg chg="modSp">
        <pc:chgData name="Dennis Paúl Ushiña Huera" userId="8afb05b610d068c3" providerId="LiveId" clId="{E6AE139C-1279-4E41-B4EC-03AA61FBA83C}" dt="2022-09-01T14:10:05.515" v="720" actId="1076"/>
        <pc:sldMkLst>
          <pc:docMk/>
          <pc:sldMk cId="1471483272" sldId="980"/>
        </pc:sldMkLst>
        <pc:picChg chg="mod">
          <ac:chgData name="Dennis Paúl Ushiña Huera" userId="8afb05b610d068c3" providerId="LiveId" clId="{E6AE139C-1279-4E41-B4EC-03AA61FBA83C}" dt="2022-09-01T14:10:05.515" v="720" actId="1076"/>
          <ac:picMkLst>
            <pc:docMk/>
            <pc:sldMk cId="1471483272" sldId="980"/>
            <ac:picMk id="3" creationId="{5CBBC98C-78D9-442F-9E91-CB71AD701BF3}"/>
          </ac:picMkLst>
        </pc:picChg>
      </pc:sldChg>
      <pc:sldChg chg="delSp modSp del mod">
        <pc:chgData name="Dennis Paúl Ushiña Huera" userId="8afb05b610d068c3" providerId="LiveId" clId="{E6AE139C-1279-4E41-B4EC-03AA61FBA83C}" dt="2022-09-01T15:38:21.142" v="1049" actId="47"/>
        <pc:sldMkLst>
          <pc:docMk/>
          <pc:sldMk cId="429703065" sldId="1308"/>
        </pc:sldMkLst>
        <pc:spChg chg="del">
          <ac:chgData name="Dennis Paúl Ushiña Huera" userId="8afb05b610d068c3" providerId="LiveId" clId="{E6AE139C-1279-4E41-B4EC-03AA61FBA83C}" dt="2022-09-01T15:28:47.225" v="935" actId="478"/>
          <ac:spMkLst>
            <pc:docMk/>
            <pc:sldMk cId="429703065" sldId="1308"/>
            <ac:spMk id="2" creationId="{7BC9A618-93DB-4EA3-84F9-BF3FA2DD4F1A}"/>
          </ac:spMkLst>
        </pc:spChg>
        <pc:graphicFrameChg chg="modGraphic">
          <ac:chgData name="Dennis Paúl Ushiña Huera" userId="8afb05b610d068c3" providerId="LiveId" clId="{E6AE139C-1279-4E41-B4EC-03AA61FBA83C}" dt="2022-09-01T15:33:35.794" v="974" actId="207"/>
          <ac:graphicFrameMkLst>
            <pc:docMk/>
            <pc:sldMk cId="429703065" sldId="1308"/>
            <ac:graphicFrameMk id="7" creationId="{63E6B6E3-16CA-4D41-9B45-9D6283E47DB7}"/>
          </ac:graphicFrameMkLst>
        </pc:graphicFrameChg>
      </pc:sldChg>
      <pc:sldChg chg="addSp delSp modSp del mod">
        <pc:chgData name="Dennis Paúl Ushiña Huera" userId="8afb05b610d068c3" providerId="LiveId" clId="{E6AE139C-1279-4E41-B4EC-03AA61FBA83C}" dt="2022-09-01T15:37:48.365" v="1048" actId="47"/>
        <pc:sldMkLst>
          <pc:docMk/>
          <pc:sldMk cId="2482572787" sldId="1309"/>
        </pc:sldMkLst>
        <pc:spChg chg="del">
          <ac:chgData name="Dennis Paúl Ushiña Huera" userId="8afb05b610d068c3" providerId="LiveId" clId="{E6AE139C-1279-4E41-B4EC-03AA61FBA83C}" dt="2022-09-01T14:45:52.605" v="721" actId="478"/>
          <ac:spMkLst>
            <pc:docMk/>
            <pc:sldMk cId="2482572787" sldId="1309"/>
            <ac:spMk id="2" creationId="{7BC9A618-93DB-4EA3-84F9-BF3FA2DD4F1A}"/>
          </ac:spMkLst>
        </pc:spChg>
        <pc:graphicFrameChg chg="add mod modGraphic">
          <ac:chgData name="Dennis Paúl Ushiña Huera" userId="8afb05b610d068c3" providerId="LiveId" clId="{E6AE139C-1279-4E41-B4EC-03AA61FBA83C}" dt="2022-09-01T15:33:45.823" v="975" actId="207"/>
          <ac:graphicFrameMkLst>
            <pc:docMk/>
            <pc:sldMk cId="2482572787" sldId="1309"/>
            <ac:graphicFrameMk id="5" creationId="{32519C62-24B4-A944-1BE8-451B61871E02}"/>
          </ac:graphicFrameMkLst>
        </pc:graphicFrameChg>
        <pc:graphicFrameChg chg="del mod">
          <ac:chgData name="Dennis Paúl Ushiña Huera" userId="8afb05b610d068c3" providerId="LiveId" clId="{E6AE139C-1279-4E41-B4EC-03AA61FBA83C}" dt="2022-09-01T14:51:34.905" v="808" actId="478"/>
          <ac:graphicFrameMkLst>
            <pc:docMk/>
            <pc:sldMk cId="2482572787" sldId="1309"/>
            <ac:graphicFrameMk id="7" creationId="{63E6B6E3-16CA-4D41-9B45-9D6283E47DB7}"/>
          </ac:graphicFrameMkLst>
        </pc:graphicFrameChg>
        <pc:picChg chg="mod">
          <ac:chgData name="Dennis Paúl Ushiña Huera" userId="8afb05b610d068c3" providerId="LiveId" clId="{E6AE139C-1279-4E41-B4EC-03AA61FBA83C}" dt="2022-09-01T15:00:33.315" v="829" actId="1076"/>
          <ac:picMkLst>
            <pc:docMk/>
            <pc:sldMk cId="2482572787" sldId="1309"/>
            <ac:picMk id="9" creationId="{3E49B7C5-432F-497C-A1D0-451A94F49BB2}"/>
          </ac:picMkLst>
        </pc:picChg>
      </pc:sldChg>
      <pc:sldChg chg="delSp modSp del mod modAnim">
        <pc:chgData name="Dennis Paúl Ushiña Huera" userId="8afb05b610d068c3" providerId="LiveId" clId="{E6AE139C-1279-4E41-B4EC-03AA61FBA83C}" dt="2022-09-01T15:26:33.985" v="924" actId="47"/>
        <pc:sldMkLst>
          <pc:docMk/>
          <pc:sldMk cId="831259646" sldId="1356"/>
        </pc:sldMkLst>
        <pc:spChg chg="mod topLvl">
          <ac:chgData name="Dennis Paúl Ushiña Huera" userId="8afb05b610d068c3" providerId="LiveId" clId="{E6AE139C-1279-4E41-B4EC-03AA61FBA83C}" dt="2022-09-01T15:20:16.843" v="887" actId="165"/>
          <ac:spMkLst>
            <pc:docMk/>
            <pc:sldMk cId="831259646" sldId="1356"/>
            <ac:spMk id="8" creationId="{EB09BD9F-96CD-42BE-A899-0ED91175BC7D}"/>
          </ac:spMkLst>
        </pc:spChg>
        <pc:spChg chg="mod topLvl">
          <ac:chgData name="Dennis Paúl Ushiña Huera" userId="8afb05b610d068c3" providerId="LiveId" clId="{E6AE139C-1279-4E41-B4EC-03AA61FBA83C}" dt="2022-09-01T15:20:12.585" v="886" actId="165"/>
          <ac:spMkLst>
            <pc:docMk/>
            <pc:sldMk cId="831259646" sldId="1356"/>
            <ac:spMk id="10" creationId="{DF090B90-BBFE-45E9-9150-6E205F6A8EF2}"/>
          </ac:spMkLst>
        </pc:spChg>
        <pc:grpChg chg="del">
          <ac:chgData name="Dennis Paúl Ushiña Huera" userId="8afb05b610d068c3" providerId="LiveId" clId="{E6AE139C-1279-4E41-B4EC-03AA61FBA83C}" dt="2022-09-01T15:20:16.843" v="887" actId="165"/>
          <ac:grpSpMkLst>
            <pc:docMk/>
            <pc:sldMk cId="831259646" sldId="1356"/>
            <ac:grpSpMk id="25" creationId="{16F97D3E-2BA3-4944-93CB-842D3BC7F69F}"/>
          </ac:grpSpMkLst>
        </pc:grpChg>
        <pc:grpChg chg="del">
          <ac:chgData name="Dennis Paúl Ushiña Huera" userId="8afb05b610d068c3" providerId="LiveId" clId="{E6AE139C-1279-4E41-B4EC-03AA61FBA83C}" dt="2022-09-01T15:20:12.585" v="886" actId="165"/>
          <ac:grpSpMkLst>
            <pc:docMk/>
            <pc:sldMk cId="831259646" sldId="1356"/>
            <ac:grpSpMk id="26" creationId="{0DE30916-4167-492F-8D4D-A72B4E465959}"/>
          </ac:grpSpMkLst>
        </pc:grpChg>
        <pc:grpChg chg="del">
          <ac:chgData name="Dennis Paúl Ushiña Huera" userId="8afb05b610d068c3" providerId="LiveId" clId="{E6AE139C-1279-4E41-B4EC-03AA61FBA83C}" dt="2022-09-01T15:20:06.755" v="885" actId="165"/>
          <ac:grpSpMkLst>
            <pc:docMk/>
            <pc:sldMk cId="831259646" sldId="1356"/>
            <ac:grpSpMk id="27" creationId="{074A7C44-90C0-4F78-B43F-05D757958DE5}"/>
          </ac:grpSpMkLst>
        </pc:grpChg>
        <pc:grpChg chg="del">
          <ac:chgData name="Dennis Paúl Ushiña Huera" userId="8afb05b610d068c3" providerId="LiveId" clId="{E6AE139C-1279-4E41-B4EC-03AA61FBA83C}" dt="2022-09-01T15:20:03.548" v="884" actId="165"/>
          <ac:grpSpMkLst>
            <pc:docMk/>
            <pc:sldMk cId="831259646" sldId="1356"/>
            <ac:grpSpMk id="28" creationId="{81758ACE-E5C4-4424-B26E-159C114B83AC}"/>
          </ac:grpSpMkLst>
        </pc:grpChg>
        <pc:picChg chg="mod topLvl">
          <ac:chgData name="Dennis Paúl Ushiña Huera" userId="8afb05b610d068c3" providerId="LiveId" clId="{E6AE139C-1279-4E41-B4EC-03AA61FBA83C}" dt="2022-09-01T15:20:03.548" v="884" actId="165"/>
          <ac:picMkLst>
            <pc:docMk/>
            <pc:sldMk cId="831259646" sldId="1356"/>
            <ac:picMk id="4" creationId="{4EDAE09D-3B1F-4D03-97F3-588417892DB5}"/>
          </ac:picMkLst>
        </pc:picChg>
        <pc:picChg chg="mod topLvl">
          <ac:chgData name="Dennis Paúl Ushiña Huera" userId="8afb05b610d068c3" providerId="LiveId" clId="{E6AE139C-1279-4E41-B4EC-03AA61FBA83C}" dt="2022-09-01T15:20:06.755" v="885" actId="165"/>
          <ac:picMkLst>
            <pc:docMk/>
            <pc:sldMk cId="831259646" sldId="1356"/>
            <ac:picMk id="6" creationId="{A0747440-76D9-456B-9991-DDE2DDCC8ECC}"/>
          </ac:picMkLst>
        </pc:picChg>
        <pc:picChg chg="mod">
          <ac:chgData name="Dennis Paúl Ushiña Huera" userId="8afb05b610d068c3" providerId="LiveId" clId="{E6AE139C-1279-4E41-B4EC-03AA61FBA83C}" dt="2022-09-01T15:07:32.835" v="881" actId="1076"/>
          <ac:picMkLst>
            <pc:docMk/>
            <pc:sldMk cId="831259646" sldId="1356"/>
            <ac:picMk id="9" creationId="{3E49B7C5-432F-497C-A1D0-451A94F49BB2}"/>
          </ac:picMkLst>
        </pc:picChg>
        <pc:cxnChg chg="mod topLvl">
          <ac:chgData name="Dennis Paúl Ushiña Huera" userId="8afb05b610d068c3" providerId="LiveId" clId="{E6AE139C-1279-4E41-B4EC-03AA61FBA83C}" dt="2022-09-01T15:20:16.843" v="887" actId="165"/>
          <ac:cxnSpMkLst>
            <pc:docMk/>
            <pc:sldMk cId="831259646" sldId="1356"/>
            <ac:cxnSpMk id="11" creationId="{E82C8E74-D45C-4A76-85D5-6A3E21D7B8B7}"/>
          </ac:cxnSpMkLst>
        </pc:cxnChg>
        <pc:cxnChg chg="mod topLvl">
          <ac:chgData name="Dennis Paúl Ushiña Huera" userId="8afb05b610d068c3" providerId="LiveId" clId="{E6AE139C-1279-4E41-B4EC-03AA61FBA83C}" dt="2022-09-01T15:20:12.585" v="886" actId="165"/>
          <ac:cxnSpMkLst>
            <pc:docMk/>
            <pc:sldMk cId="831259646" sldId="1356"/>
            <ac:cxnSpMk id="13" creationId="{8338DDBB-7F87-431B-B616-4A0ABD98EF24}"/>
          </ac:cxnSpMkLst>
        </pc:cxnChg>
        <pc:cxnChg chg="mod topLvl">
          <ac:chgData name="Dennis Paúl Ushiña Huera" userId="8afb05b610d068c3" providerId="LiveId" clId="{E6AE139C-1279-4E41-B4EC-03AA61FBA83C}" dt="2022-09-01T15:20:06.755" v="885" actId="165"/>
          <ac:cxnSpMkLst>
            <pc:docMk/>
            <pc:sldMk cId="831259646" sldId="1356"/>
            <ac:cxnSpMk id="18" creationId="{E5982981-0059-4C4F-AD4C-404838D43510}"/>
          </ac:cxnSpMkLst>
        </pc:cxnChg>
        <pc:cxnChg chg="mod topLvl">
          <ac:chgData name="Dennis Paúl Ushiña Huera" userId="8afb05b610d068c3" providerId="LiveId" clId="{E6AE139C-1279-4E41-B4EC-03AA61FBA83C}" dt="2022-09-01T15:20:03.548" v="884" actId="165"/>
          <ac:cxnSpMkLst>
            <pc:docMk/>
            <pc:sldMk cId="831259646" sldId="1356"/>
            <ac:cxnSpMk id="22" creationId="{D8421B83-AB4F-4D4D-BB9B-17B8128D278E}"/>
          </ac:cxnSpMkLst>
        </pc:cxnChg>
      </pc:sldChg>
      <pc:sldChg chg="addSp delSp modSp mod delAnim">
        <pc:chgData name="Dennis Paúl Ushiña Huera" userId="8afb05b610d068c3" providerId="LiveId" clId="{E6AE139C-1279-4E41-B4EC-03AA61FBA83C}" dt="2022-09-02T12:16:13.249" v="2703" actId="478"/>
        <pc:sldMkLst>
          <pc:docMk/>
          <pc:sldMk cId="2114534548" sldId="1357"/>
        </pc:sldMkLst>
        <pc:spChg chg="del">
          <ac:chgData name="Dennis Paúl Ushiña Huera" userId="8afb05b610d068c3" providerId="LiveId" clId="{E6AE139C-1279-4E41-B4EC-03AA61FBA83C}" dt="2022-09-02T12:16:13.249" v="2703" actId="478"/>
          <ac:spMkLst>
            <pc:docMk/>
            <pc:sldMk cId="2114534548" sldId="1357"/>
            <ac:spMk id="2" creationId="{7BC9A618-93DB-4EA3-84F9-BF3FA2DD4F1A}"/>
          </ac:spMkLst>
        </pc:spChg>
        <pc:graphicFrameChg chg="del mod">
          <ac:chgData name="Dennis Paúl Ushiña Huera" userId="8afb05b610d068c3" providerId="LiveId" clId="{E6AE139C-1279-4E41-B4EC-03AA61FBA83C}" dt="2022-09-01T14:57:14.725" v="816" actId="478"/>
          <ac:graphicFrameMkLst>
            <pc:docMk/>
            <pc:sldMk cId="2114534548" sldId="1357"/>
            <ac:graphicFrameMk id="7" creationId="{63E6B6E3-16CA-4D41-9B45-9D6283E47DB7}"/>
          </ac:graphicFrameMkLst>
        </pc:graphicFrameChg>
        <pc:graphicFrameChg chg="add del mod">
          <ac:chgData name="Dennis Paúl Ushiña Huera" userId="8afb05b610d068c3" providerId="LiveId" clId="{E6AE139C-1279-4E41-B4EC-03AA61FBA83C}" dt="2022-09-01T15:34:03.775" v="976" actId="478"/>
          <ac:graphicFrameMkLst>
            <pc:docMk/>
            <pc:sldMk cId="2114534548" sldId="1357"/>
            <ac:graphicFrameMk id="10" creationId="{FD7DB7A7-4E04-2439-3A1B-78EBC39AE283}"/>
          </ac:graphicFrameMkLst>
        </pc:graphicFrameChg>
        <pc:graphicFrameChg chg="add mod modGraphic">
          <ac:chgData name="Dennis Paúl Ushiña Huera" userId="8afb05b610d068c3" providerId="LiveId" clId="{E6AE139C-1279-4E41-B4EC-03AA61FBA83C}" dt="2022-09-02T11:57:18.198" v="2674" actId="20577"/>
          <ac:graphicFrameMkLst>
            <pc:docMk/>
            <pc:sldMk cId="2114534548" sldId="1357"/>
            <ac:graphicFrameMk id="57" creationId="{2CFB765E-A738-51BB-D396-069007177A5A}"/>
          </ac:graphicFrameMkLst>
        </pc:graphicFrameChg>
        <pc:picChg chg="mod">
          <ac:chgData name="Dennis Paúl Ushiña Huera" userId="8afb05b610d068c3" providerId="LiveId" clId="{E6AE139C-1279-4E41-B4EC-03AA61FBA83C}" dt="2022-09-01T15:34:22.976" v="979" actId="1076"/>
          <ac:picMkLst>
            <pc:docMk/>
            <pc:sldMk cId="2114534548" sldId="1357"/>
            <ac:picMk id="9" creationId="{3E49B7C5-432F-497C-A1D0-451A94F49BB2}"/>
          </ac:picMkLst>
        </pc:picChg>
        <pc:cxnChg chg="del">
          <ac:chgData name="Dennis Paúl Ushiña Huera" userId="8afb05b610d068c3" providerId="LiveId" clId="{E6AE139C-1279-4E41-B4EC-03AA61FBA83C}" dt="2022-09-01T15:03:27.055" v="858" actId="478"/>
          <ac:cxnSpMkLst>
            <pc:docMk/>
            <pc:sldMk cId="2114534548" sldId="1357"/>
            <ac:cxnSpMk id="4" creationId="{3AA0EF81-524D-454D-96DD-0C5477109C37}"/>
          </ac:cxnSpMkLst>
        </pc:cxnChg>
        <pc:cxnChg chg="add mod">
          <ac:chgData name="Dennis Paúl Ushiña Huera" userId="8afb05b610d068c3" providerId="LiveId" clId="{E6AE139C-1279-4E41-B4EC-03AA61FBA83C}" dt="2022-09-01T15:34:22.976" v="979" actId="1076"/>
          <ac:cxnSpMkLst>
            <pc:docMk/>
            <pc:sldMk cId="2114534548" sldId="1357"/>
            <ac:cxnSpMk id="6" creationId="{BD84E610-F5E7-CBDD-00AD-36BCE5ED3708}"/>
          </ac:cxnSpMkLst>
        </pc:cxnChg>
        <pc:cxnChg chg="del">
          <ac:chgData name="Dennis Paúl Ushiña Huera" userId="8afb05b610d068c3" providerId="LiveId" clId="{E6AE139C-1279-4E41-B4EC-03AA61FBA83C}" dt="2022-09-01T15:02:51.036" v="853" actId="478"/>
          <ac:cxnSpMkLst>
            <pc:docMk/>
            <pc:sldMk cId="2114534548" sldId="1357"/>
            <ac:cxnSpMk id="13" creationId="{10C6DB66-93E6-48B2-AB7C-FB5E5588996E}"/>
          </ac:cxnSpMkLst>
        </pc:cxnChg>
        <pc:cxnChg chg="del">
          <ac:chgData name="Dennis Paúl Ushiña Huera" userId="8afb05b610d068c3" providerId="LiveId" clId="{E6AE139C-1279-4E41-B4EC-03AA61FBA83C}" dt="2022-09-01T15:02:11.736" v="845" actId="478"/>
          <ac:cxnSpMkLst>
            <pc:docMk/>
            <pc:sldMk cId="2114534548" sldId="1357"/>
            <ac:cxnSpMk id="14" creationId="{D00C542F-8CAB-4BCC-8310-4132EDE97B42}"/>
          </ac:cxnSpMkLst>
        </pc:cxnChg>
        <pc:cxnChg chg="del">
          <ac:chgData name="Dennis Paúl Ushiña Huera" userId="8afb05b610d068c3" providerId="LiveId" clId="{E6AE139C-1279-4E41-B4EC-03AA61FBA83C}" dt="2022-09-01T15:01:47.860" v="840" actId="478"/>
          <ac:cxnSpMkLst>
            <pc:docMk/>
            <pc:sldMk cId="2114534548" sldId="1357"/>
            <ac:cxnSpMk id="16" creationId="{88F1031F-B074-44C3-8332-A61C3D179172}"/>
          </ac:cxnSpMkLst>
        </pc:cxnChg>
        <pc:cxnChg chg="del mod">
          <ac:chgData name="Dennis Paúl Ushiña Huera" userId="8afb05b610d068c3" providerId="LiveId" clId="{E6AE139C-1279-4E41-B4EC-03AA61FBA83C}" dt="2022-09-01T15:00:52.715" v="832" actId="478"/>
          <ac:cxnSpMkLst>
            <pc:docMk/>
            <pc:sldMk cId="2114534548" sldId="1357"/>
            <ac:cxnSpMk id="17" creationId="{63FBCC9D-546B-4D8A-96AF-7F31AC1F3D75}"/>
          </ac:cxnSpMkLst>
        </pc:cxnChg>
        <pc:cxnChg chg="add mod">
          <ac:chgData name="Dennis Paúl Ushiña Huera" userId="8afb05b610d068c3" providerId="LiveId" clId="{E6AE139C-1279-4E41-B4EC-03AA61FBA83C}" dt="2022-09-01T15:34:22.976" v="979" actId="1076"/>
          <ac:cxnSpMkLst>
            <pc:docMk/>
            <pc:sldMk cId="2114534548" sldId="1357"/>
            <ac:cxnSpMk id="20" creationId="{645130FB-7FFA-256A-D7C9-2E1E5A39F0FB}"/>
          </ac:cxnSpMkLst>
        </pc:cxnChg>
        <pc:cxnChg chg="add mod">
          <ac:chgData name="Dennis Paúl Ushiña Huera" userId="8afb05b610d068c3" providerId="LiveId" clId="{E6AE139C-1279-4E41-B4EC-03AA61FBA83C}" dt="2022-09-01T15:34:22.976" v="979" actId="1076"/>
          <ac:cxnSpMkLst>
            <pc:docMk/>
            <pc:sldMk cId="2114534548" sldId="1357"/>
            <ac:cxnSpMk id="23" creationId="{A6D1AB21-3795-A3BC-934C-E70BE6B6B59F}"/>
          </ac:cxnSpMkLst>
        </pc:cxnChg>
        <pc:cxnChg chg="add mod">
          <ac:chgData name="Dennis Paúl Ushiña Huera" userId="8afb05b610d068c3" providerId="LiveId" clId="{E6AE139C-1279-4E41-B4EC-03AA61FBA83C}" dt="2022-09-01T15:34:22.976" v="979" actId="1076"/>
          <ac:cxnSpMkLst>
            <pc:docMk/>
            <pc:sldMk cId="2114534548" sldId="1357"/>
            <ac:cxnSpMk id="28" creationId="{DAFA937B-18BE-F9F1-1D8C-9A2196A6063F}"/>
          </ac:cxnSpMkLst>
        </pc:cxnChg>
        <pc:cxnChg chg="add mod">
          <ac:chgData name="Dennis Paúl Ushiña Huera" userId="8afb05b610d068c3" providerId="LiveId" clId="{E6AE139C-1279-4E41-B4EC-03AA61FBA83C}" dt="2022-09-01T15:34:22.976" v="979" actId="1076"/>
          <ac:cxnSpMkLst>
            <pc:docMk/>
            <pc:sldMk cId="2114534548" sldId="1357"/>
            <ac:cxnSpMk id="31" creationId="{E3917BF5-B5F2-9725-F1E0-B46502188640}"/>
          </ac:cxnSpMkLst>
        </pc:cxnChg>
      </pc:sldChg>
      <pc:sldChg chg="del">
        <pc:chgData name="Dennis Paúl Ushiña Huera" userId="8afb05b610d068c3" providerId="LiveId" clId="{E6AE139C-1279-4E41-B4EC-03AA61FBA83C}" dt="2022-09-02T06:46:28.273" v="1814" actId="47"/>
        <pc:sldMkLst>
          <pc:docMk/>
          <pc:sldMk cId="3313848419" sldId="1418"/>
        </pc:sldMkLst>
      </pc:sldChg>
      <pc:sldChg chg="addSp delSp modSp mod">
        <pc:chgData name="Dennis Paúl Ushiña Huera" userId="8afb05b610d068c3" providerId="LiveId" clId="{E6AE139C-1279-4E41-B4EC-03AA61FBA83C}" dt="2022-09-02T12:04:31.363" v="2702" actId="207"/>
        <pc:sldMkLst>
          <pc:docMk/>
          <pc:sldMk cId="357301658" sldId="1426"/>
        </pc:sldMkLst>
        <pc:spChg chg="mod">
          <ac:chgData name="Dennis Paúl Ushiña Huera" userId="8afb05b610d068c3" providerId="LiveId" clId="{E6AE139C-1279-4E41-B4EC-03AA61FBA83C}" dt="2022-09-01T13:21:26.215" v="469" actId="208"/>
          <ac:spMkLst>
            <pc:docMk/>
            <pc:sldMk cId="357301658" sldId="1426"/>
            <ac:spMk id="3" creationId="{A44F7C50-1992-4689-825D-4FD452912CAA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5" creationId="{1BDEDAE6-F430-4485-B39E-9DBBF4E12E9B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6" creationId="{DA813001-1FDF-4676-8705-968E958C317A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7" creationId="{8AF362BE-A5C7-48FA-BC6E-D7B5350247D9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8" creationId="{B5A259F4-0CD5-4AA7-9F40-F6C95A0D422A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9" creationId="{F4C13A7A-6E61-44B2-9C63-0B0C847265A6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10" creationId="{CBE6D28A-F5E6-4104-8DB2-589EDF9CC35E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11" creationId="{3D2AC132-054E-49A5-A419-E19302659C48}"/>
          </ac:spMkLst>
        </pc:spChg>
        <pc:spChg chg="mod">
          <ac:chgData name="Dennis Paúl Ushiña Huera" userId="8afb05b610d068c3" providerId="LiveId" clId="{E6AE139C-1279-4E41-B4EC-03AA61FBA83C}" dt="2022-09-02T11:59:26.448" v="2678" actId="207"/>
          <ac:spMkLst>
            <pc:docMk/>
            <pc:sldMk cId="357301658" sldId="1426"/>
            <ac:spMk id="12" creationId="{DBF690C3-46A4-4511-BE6B-1717AEF5AD88}"/>
          </ac:spMkLst>
        </pc:spChg>
        <pc:spChg chg="mod">
          <ac:chgData name="Dennis Paúl Ushiña Huera" userId="8afb05b610d068c3" providerId="LiveId" clId="{E6AE139C-1279-4E41-B4EC-03AA61FBA83C}" dt="2022-09-01T13:27:25.338" v="506" actId="164"/>
          <ac:spMkLst>
            <pc:docMk/>
            <pc:sldMk cId="357301658" sldId="1426"/>
            <ac:spMk id="13" creationId="{65EDA493-8027-4FFD-BF5A-D6B891E39CB7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14" creationId="{76C61F9A-33E2-42FD-ABDD-BB2385991AAE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15" creationId="{D4BABD50-8E59-4DFB-B7B7-84DB487993E0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16" creationId="{81212AA2-4A3F-4233-8971-D73D07AFB145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17" creationId="{965A2A94-6A45-4101-98A0-F761B90D63AF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18" creationId="{56776F84-9CDF-4D97-8D99-7610CCE06F2E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19" creationId="{779FDC5C-0C05-4B67-84F9-199BC85F79DE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20" creationId="{E30B8EF7-702C-4312-9AE1-E1AEBA7DA987}"/>
          </ac:spMkLst>
        </pc:spChg>
        <pc:spChg chg="mod">
          <ac:chgData name="Dennis Paúl Ushiña Huera" userId="8afb05b610d068c3" providerId="LiveId" clId="{E6AE139C-1279-4E41-B4EC-03AA61FBA83C}" dt="2022-09-02T12:03:48.553" v="2699" actId="207"/>
          <ac:spMkLst>
            <pc:docMk/>
            <pc:sldMk cId="357301658" sldId="1426"/>
            <ac:spMk id="21" creationId="{54511B7E-7778-4FD2-B924-62B0919DA2D7}"/>
          </ac:spMkLst>
        </pc:spChg>
        <pc:spChg chg="del">
          <ac:chgData name="Dennis Paúl Ushiña Huera" userId="8afb05b610d068c3" providerId="LiveId" clId="{E6AE139C-1279-4E41-B4EC-03AA61FBA83C}" dt="2022-09-01T13:10:42.581" v="328" actId="478"/>
          <ac:spMkLst>
            <pc:docMk/>
            <pc:sldMk cId="357301658" sldId="1426"/>
            <ac:spMk id="22" creationId="{A8C77DDD-7691-4D5D-B80A-C41DB98E7268}"/>
          </ac:spMkLst>
        </pc:spChg>
        <pc:spChg chg="add del">
          <ac:chgData name="Dennis Paúl Ushiña Huera" userId="8afb05b610d068c3" providerId="LiveId" clId="{E6AE139C-1279-4E41-B4EC-03AA61FBA83C}" dt="2022-09-01T13:11:25.105" v="339" actId="478"/>
          <ac:spMkLst>
            <pc:docMk/>
            <pc:sldMk cId="357301658" sldId="1426"/>
            <ac:spMk id="23" creationId="{9E735970-357A-4D63-9A57-104A8324AA51}"/>
          </ac:spMkLst>
        </pc:spChg>
        <pc:spChg chg="add del">
          <ac:chgData name="Dennis Paúl Ushiña Huera" userId="8afb05b610d068c3" providerId="LiveId" clId="{E6AE139C-1279-4E41-B4EC-03AA61FBA83C}" dt="2022-09-01T13:11:25.319" v="340" actId="478"/>
          <ac:spMkLst>
            <pc:docMk/>
            <pc:sldMk cId="357301658" sldId="1426"/>
            <ac:spMk id="24" creationId="{5A7D026B-8BB3-41DF-A449-886D557756BF}"/>
          </ac:spMkLst>
        </pc:spChg>
        <pc:spChg chg="add del">
          <ac:chgData name="Dennis Paúl Ushiña Huera" userId="8afb05b610d068c3" providerId="LiveId" clId="{E6AE139C-1279-4E41-B4EC-03AA61FBA83C}" dt="2022-09-01T13:11:25.497" v="341" actId="478"/>
          <ac:spMkLst>
            <pc:docMk/>
            <pc:sldMk cId="357301658" sldId="1426"/>
            <ac:spMk id="25" creationId="{5EB4827B-41F9-4AC5-87FC-1A5F068510DF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26" creationId="{1E2DC6CB-E794-4659-B70F-47459EB7C0AE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27" creationId="{D6D11729-668D-4433-8770-65C30CB16DF3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28" creationId="{2140ADAB-43ED-41C0-A79E-8FB71863B39A}"/>
          </ac:spMkLst>
        </pc:spChg>
        <pc:spChg chg="del mod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29" creationId="{4ACCD9C4-F49E-4166-8DBE-CDD426E93BF2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30" creationId="{E3DF348F-F1B4-4DCF-B8A8-9103568ED52B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31" creationId="{6F2EFCA1-D2D1-4780-BCF2-4B5254A8A22A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32" creationId="{3832C8F0-09A2-4D00-A295-2CC25D5A1C4D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33" creationId="{25C1828D-9A4D-4020-B017-96C10DA39115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34" creationId="{DBDF8F43-030F-4161-8ACC-96FB4972F1E5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35" creationId="{0574F1A5-4050-4F1A-A2CB-20897144165C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36" creationId="{AA5946E4-7868-4FD0-9261-84E93BAE489C}"/>
          </ac:spMkLst>
        </pc:spChg>
        <pc:spChg chg="del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37" creationId="{ADABB015-9921-4176-9E09-69F82D843F05}"/>
          </ac:spMkLst>
        </pc:spChg>
        <pc:spChg chg="mod">
          <ac:chgData name="Dennis Paúl Ushiña Huera" userId="8afb05b610d068c3" providerId="LiveId" clId="{E6AE139C-1279-4E41-B4EC-03AA61FBA83C}" dt="2022-09-02T12:03:14.920" v="2697" actId="207"/>
          <ac:spMkLst>
            <pc:docMk/>
            <pc:sldMk cId="357301658" sldId="1426"/>
            <ac:spMk id="38" creationId="{CDA6DA9E-0497-447B-BBD5-F858518A6620}"/>
          </ac:spMkLst>
        </pc:spChg>
        <pc:spChg chg="mod">
          <ac:chgData name="Dennis Paúl Ushiña Huera" userId="8afb05b610d068c3" providerId="LiveId" clId="{E6AE139C-1279-4E41-B4EC-03AA61FBA83C}" dt="2022-09-01T13:43:55.500" v="604" actId="1076"/>
          <ac:spMkLst>
            <pc:docMk/>
            <pc:sldMk cId="357301658" sldId="1426"/>
            <ac:spMk id="39" creationId="{56E18815-FC70-42AC-A78C-7E040FA324C3}"/>
          </ac:spMkLst>
        </pc:spChg>
        <pc:spChg chg="mod">
          <ac:chgData name="Dennis Paúl Ushiña Huera" userId="8afb05b610d068c3" providerId="LiveId" clId="{E6AE139C-1279-4E41-B4EC-03AA61FBA83C}" dt="2022-09-01T13:32:24.688" v="543" actId="208"/>
          <ac:spMkLst>
            <pc:docMk/>
            <pc:sldMk cId="357301658" sldId="1426"/>
            <ac:spMk id="40" creationId="{06A67926-2EEC-443E-97F7-BF2EDEA5A00B}"/>
          </ac:spMkLst>
        </pc:spChg>
        <pc:spChg chg="mod">
          <ac:chgData name="Dennis Paúl Ushiña Huera" userId="8afb05b610d068c3" providerId="LiveId" clId="{E6AE139C-1279-4E41-B4EC-03AA61FBA83C}" dt="2022-09-01T13:32:24.688" v="543" actId="208"/>
          <ac:spMkLst>
            <pc:docMk/>
            <pc:sldMk cId="357301658" sldId="1426"/>
            <ac:spMk id="41" creationId="{517E86CF-ECC5-4E69-A35D-7E81B07F3A81}"/>
          </ac:spMkLst>
        </pc:spChg>
        <pc:spChg chg="mod">
          <ac:chgData name="Dennis Paúl Ushiña Huera" userId="8afb05b610d068c3" providerId="LiveId" clId="{E6AE139C-1279-4E41-B4EC-03AA61FBA83C}" dt="2022-09-02T12:04:31.363" v="2702" actId="207"/>
          <ac:spMkLst>
            <pc:docMk/>
            <pc:sldMk cId="357301658" sldId="1426"/>
            <ac:spMk id="42" creationId="{FFDFCBEE-FFC9-4C18-BA75-BD1E3B24DF46}"/>
          </ac:spMkLst>
        </pc:spChg>
        <pc:spChg chg="mod">
          <ac:chgData name="Dennis Paúl Ushiña Huera" userId="8afb05b610d068c3" providerId="LiveId" clId="{E6AE139C-1279-4E41-B4EC-03AA61FBA83C}" dt="2022-09-02T12:04:31.363" v="2702" actId="207"/>
          <ac:spMkLst>
            <pc:docMk/>
            <pc:sldMk cId="357301658" sldId="1426"/>
            <ac:spMk id="43" creationId="{8EA8C575-E801-416A-B3E7-C4ECF0068364}"/>
          </ac:spMkLst>
        </pc:spChg>
        <pc:spChg chg="mod">
          <ac:chgData name="Dennis Paúl Ushiña Huera" userId="8afb05b610d068c3" providerId="LiveId" clId="{E6AE139C-1279-4E41-B4EC-03AA61FBA83C}" dt="2022-09-02T12:04:31.363" v="2702" actId="207"/>
          <ac:spMkLst>
            <pc:docMk/>
            <pc:sldMk cId="357301658" sldId="1426"/>
            <ac:spMk id="44" creationId="{A3CEAD17-2165-4300-9372-4C1983ED5977}"/>
          </ac:spMkLst>
        </pc:spChg>
        <pc:spChg chg="mod">
          <ac:chgData name="Dennis Paúl Ushiña Huera" userId="8afb05b610d068c3" providerId="LiveId" clId="{E6AE139C-1279-4E41-B4EC-03AA61FBA83C}" dt="2022-09-02T12:04:31.363" v="2702" actId="207"/>
          <ac:spMkLst>
            <pc:docMk/>
            <pc:sldMk cId="357301658" sldId="1426"/>
            <ac:spMk id="45" creationId="{DA6A8627-CBA6-4B03-BBAC-322BF9495D2E}"/>
          </ac:spMkLst>
        </pc:spChg>
        <pc:spChg chg="mod">
          <ac:chgData name="Dennis Paúl Ushiña Huera" userId="8afb05b610d068c3" providerId="LiveId" clId="{E6AE139C-1279-4E41-B4EC-03AA61FBA83C}" dt="2022-09-02T12:04:31.363" v="2702" actId="207"/>
          <ac:spMkLst>
            <pc:docMk/>
            <pc:sldMk cId="357301658" sldId="1426"/>
            <ac:spMk id="46" creationId="{239C142A-4D75-40C6-A23C-F88BE00C47FC}"/>
          </ac:spMkLst>
        </pc:spChg>
        <pc:spChg chg="mod">
          <ac:chgData name="Dennis Paúl Ushiña Huera" userId="8afb05b610d068c3" providerId="LiveId" clId="{E6AE139C-1279-4E41-B4EC-03AA61FBA83C}" dt="2022-09-01T13:58:59.905" v="703" actId="1076"/>
          <ac:spMkLst>
            <pc:docMk/>
            <pc:sldMk cId="357301658" sldId="1426"/>
            <ac:spMk id="49" creationId="{267B6C3F-0755-4CD3-A2E6-F6A9E0B926D3}"/>
          </ac:spMkLst>
        </pc:spChg>
        <pc:spChg chg="del mod">
          <ac:chgData name="Dennis Paúl Ushiña Huera" userId="8afb05b610d068c3" providerId="LiveId" clId="{E6AE139C-1279-4E41-B4EC-03AA61FBA83C}" dt="2022-09-01T13:40:20.971" v="552" actId="478"/>
          <ac:spMkLst>
            <pc:docMk/>
            <pc:sldMk cId="357301658" sldId="1426"/>
            <ac:spMk id="57" creationId="{C2032C3B-79E8-4845-AAE2-14266C7F7ACF}"/>
          </ac:spMkLst>
        </pc:spChg>
        <pc:spChg chg="del mod">
          <ac:chgData name="Dennis Paúl Ushiña Huera" userId="8afb05b610d068c3" providerId="LiveId" clId="{E6AE139C-1279-4E41-B4EC-03AA61FBA83C}" dt="2022-09-01T13:40:22.161" v="553" actId="478"/>
          <ac:spMkLst>
            <pc:docMk/>
            <pc:sldMk cId="357301658" sldId="1426"/>
            <ac:spMk id="58" creationId="{2D5658D9-7FCA-4C29-8FD8-4A735A83D8EB}"/>
          </ac:spMkLst>
        </pc:spChg>
        <pc:spChg chg="del mod">
          <ac:chgData name="Dennis Paúl Ushiña Huera" userId="8afb05b610d068c3" providerId="LiveId" clId="{E6AE139C-1279-4E41-B4EC-03AA61FBA83C}" dt="2022-09-01T13:40:24.257" v="554" actId="478"/>
          <ac:spMkLst>
            <pc:docMk/>
            <pc:sldMk cId="357301658" sldId="1426"/>
            <ac:spMk id="59" creationId="{33882617-BF9F-4ADB-93F1-AB710250B421}"/>
          </ac:spMkLst>
        </pc:spChg>
        <pc:spChg chg="del mod">
          <ac:chgData name="Dennis Paúl Ushiña Huera" userId="8afb05b610d068c3" providerId="LiveId" clId="{E6AE139C-1279-4E41-B4EC-03AA61FBA83C}" dt="2022-09-01T13:41:33.170" v="562" actId="478"/>
          <ac:spMkLst>
            <pc:docMk/>
            <pc:sldMk cId="357301658" sldId="1426"/>
            <ac:spMk id="60" creationId="{DE371F60-ED8C-4557-8BB9-B62CC888F637}"/>
          </ac:spMkLst>
        </pc:spChg>
        <pc:spChg chg="del mod">
          <ac:chgData name="Dennis Paúl Ushiña Huera" userId="8afb05b610d068c3" providerId="LiveId" clId="{E6AE139C-1279-4E41-B4EC-03AA61FBA83C}" dt="2022-09-01T13:41:34.802" v="563" actId="478"/>
          <ac:spMkLst>
            <pc:docMk/>
            <pc:sldMk cId="357301658" sldId="1426"/>
            <ac:spMk id="61" creationId="{A263C5CB-EDB6-4C6A-B3C1-2E7114070477}"/>
          </ac:spMkLst>
        </pc:spChg>
        <pc:spChg chg="del mod">
          <ac:chgData name="Dennis Paúl Ushiña Huera" userId="8afb05b610d068c3" providerId="LiveId" clId="{E6AE139C-1279-4E41-B4EC-03AA61FBA83C}" dt="2022-09-01T13:41:35.655" v="564" actId="478"/>
          <ac:spMkLst>
            <pc:docMk/>
            <pc:sldMk cId="357301658" sldId="1426"/>
            <ac:spMk id="62" creationId="{78E8A5AF-D703-4FE0-98A8-67968212C586}"/>
          </ac:spMkLst>
        </pc:spChg>
        <pc:spChg chg="del mod">
          <ac:chgData name="Dennis Paúl Ushiña Huera" userId="8afb05b610d068c3" providerId="LiveId" clId="{E6AE139C-1279-4E41-B4EC-03AA61FBA83C}" dt="2022-09-01T13:41:36.450" v="565" actId="478"/>
          <ac:spMkLst>
            <pc:docMk/>
            <pc:sldMk cId="357301658" sldId="1426"/>
            <ac:spMk id="63" creationId="{7CD70A43-8EEB-4222-A139-16D60654ACA6}"/>
          </ac:spMkLst>
        </pc:spChg>
        <pc:spChg chg="del mod">
          <ac:chgData name="Dennis Paúl Ushiña Huera" userId="8afb05b610d068c3" providerId="LiveId" clId="{E6AE139C-1279-4E41-B4EC-03AA61FBA83C}" dt="2022-09-01T13:41:37.115" v="566" actId="478"/>
          <ac:spMkLst>
            <pc:docMk/>
            <pc:sldMk cId="357301658" sldId="1426"/>
            <ac:spMk id="64" creationId="{2C20ADC5-0E2B-47E8-B63F-65D952831E19}"/>
          </ac:spMkLst>
        </pc:spChg>
        <pc:spChg chg="del mod">
          <ac:chgData name="Dennis Paúl Ushiña Huera" userId="8afb05b610d068c3" providerId="LiveId" clId="{E6AE139C-1279-4E41-B4EC-03AA61FBA83C}" dt="2022-09-01T13:41:37.935" v="567" actId="478"/>
          <ac:spMkLst>
            <pc:docMk/>
            <pc:sldMk cId="357301658" sldId="1426"/>
            <ac:spMk id="65" creationId="{A65A041D-43BD-46E4-83B0-220C1C8C2602}"/>
          </ac:spMkLst>
        </pc:spChg>
        <pc:spChg chg="mod">
          <ac:chgData name="Dennis Paúl Ushiña Huera" userId="8afb05b610d068c3" providerId="LiveId" clId="{E6AE139C-1279-4E41-B4EC-03AA61FBA83C}" dt="2022-09-01T13:58:47.816" v="701" actId="1076"/>
          <ac:spMkLst>
            <pc:docMk/>
            <pc:sldMk cId="357301658" sldId="1426"/>
            <ac:spMk id="77" creationId="{6816DA77-C428-4ECB-8C8D-2A7AE2146E06}"/>
          </ac:spMkLst>
        </pc:spChg>
        <pc:spChg chg="mod">
          <ac:chgData name="Dennis Paúl Ushiña Huera" userId="8afb05b610d068c3" providerId="LiveId" clId="{E6AE139C-1279-4E41-B4EC-03AA61FBA83C}" dt="2022-09-01T13:58:40.725" v="699" actId="20577"/>
          <ac:spMkLst>
            <pc:docMk/>
            <pc:sldMk cId="357301658" sldId="1426"/>
            <ac:spMk id="78" creationId="{33A92850-555E-499A-9159-0C43F233F271}"/>
          </ac:spMkLst>
        </pc:spChg>
        <pc:spChg chg="mod">
          <ac:chgData name="Dennis Paúl Ushiña Huera" userId="8afb05b610d068c3" providerId="LiveId" clId="{E6AE139C-1279-4E41-B4EC-03AA61FBA83C}" dt="2022-09-01T13:58:37.507" v="698" actId="1076"/>
          <ac:spMkLst>
            <pc:docMk/>
            <pc:sldMk cId="357301658" sldId="1426"/>
            <ac:spMk id="79" creationId="{A9F9AB7F-9811-4ED9-B47E-529A2A06C775}"/>
          </ac:spMkLst>
        </pc:spChg>
        <pc:spChg chg="mod">
          <ac:chgData name="Dennis Paúl Ushiña Huera" userId="8afb05b610d068c3" providerId="LiveId" clId="{E6AE139C-1279-4E41-B4EC-03AA61FBA83C}" dt="2022-09-02T12:04:31.363" v="2702" actId="207"/>
          <ac:spMkLst>
            <pc:docMk/>
            <pc:sldMk cId="357301658" sldId="1426"/>
            <ac:spMk id="80" creationId="{B5521A83-26C7-4CEA-B6FD-78DE951DD229}"/>
          </ac:spMkLst>
        </pc:spChg>
        <pc:spChg chg="mod">
          <ac:chgData name="Dennis Paúl Ushiña Huera" userId="8afb05b610d068c3" providerId="LiveId" clId="{E6AE139C-1279-4E41-B4EC-03AA61FBA83C}" dt="2022-09-01T13:58:21.005" v="695" actId="20577"/>
          <ac:spMkLst>
            <pc:docMk/>
            <pc:sldMk cId="357301658" sldId="1426"/>
            <ac:spMk id="81" creationId="{026244F0-02A3-447A-9E52-3A3E39A7DDAF}"/>
          </ac:spMkLst>
        </pc:spChg>
        <pc:spChg chg="mod">
          <ac:chgData name="Dennis Paúl Ushiña Huera" userId="8afb05b610d068c3" providerId="LiveId" clId="{E6AE139C-1279-4E41-B4EC-03AA61FBA83C}" dt="2022-09-01T13:59:10.575" v="706" actId="20577"/>
          <ac:spMkLst>
            <pc:docMk/>
            <pc:sldMk cId="357301658" sldId="1426"/>
            <ac:spMk id="82" creationId="{5835937B-571B-45C1-9E19-D38174DB3365}"/>
          </ac:spMkLst>
        </pc:spChg>
        <pc:spChg chg="mod">
          <ac:chgData name="Dennis Paúl Ushiña Huera" userId="8afb05b610d068c3" providerId="LiveId" clId="{E6AE139C-1279-4E41-B4EC-03AA61FBA83C}" dt="2022-09-01T13:59:19.428" v="709" actId="20577"/>
          <ac:spMkLst>
            <pc:docMk/>
            <pc:sldMk cId="357301658" sldId="1426"/>
            <ac:spMk id="83" creationId="{3A16F84B-C820-4C24-9D00-F4D651EEB355}"/>
          </ac:spMkLst>
        </pc:spChg>
        <pc:spChg chg="mod">
          <ac:chgData name="Dennis Paúl Ushiña Huera" userId="8afb05b610d068c3" providerId="LiveId" clId="{E6AE139C-1279-4E41-B4EC-03AA61FBA83C}" dt="2022-09-01T13:59:29.449" v="714" actId="20577"/>
          <ac:spMkLst>
            <pc:docMk/>
            <pc:sldMk cId="357301658" sldId="1426"/>
            <ac:spMk id="84" creationId="{21698B1C-38D7-47E2-9F55-E9F3407DAB0E}"/>
          </ac:spMkLst>
        </pc:spChg>
        <pc:spChg chg="mod">
          <ac:chgData name="Dennis Paúl Ushiña Huera" userId="8afb05b610d068c3" providerId="LiveId" clId="{E6AE139C-1279-4E41-B4EC-03AA61FBA83C}" dt="2022-09-01T13:43:30.875" v="601" actId="164"/>
          <ac:spMkLst>
            <pc:docMk/>
            <pc:sldMk cId="357301658" sldId="1426"/>
            <ac:spMk id="86" creationId="{904AFDBC-47CC-444B-BC1E-A8779102C9A8}"/>
          </ac:spMkLst>
        </pc:spChg>
        <pc:spChg chg="del mod">
          <ac:chgData name="Dennis Paúl Ushiña Huera" userId="8afb05b610d068c3" providerId="LiveId" clId="{E6AE139C-1279-4E41-B4EC-03AA61FBA83C}" dt="2022-09-01T13:41:38.780" v="568" actId="478"/>
          <ac:spMkLst>
            <pc:docMk/>
            <pc:sldMk cId="357301658" sldId="1426"/>
            <ac:spMk id="87" creationId="{59028CA1-8A78-4D0C-9D83-094DAC3A35E4}"/>
          </ac:spMkLst>
        </pc:spChg>
        <pc:spChg chg="mod">
          <ac:chgData name="Dennis Paúl Ushiña Huera" userId="8afb05b610d068c3" providerId="LiveId" clId="{E6AE139C-1279-4E41-B4EC-03AA61FBA83C}" dt="2022-09-01T13:59:45.026" v="719" actId="20577"/>
          <ac:spMkLst>
            <pc:docMk/>
            <pc:sldMk cId="357301658" sldId="1426"/>
            <ac:spMk id="88" creationId="{148A8797-CFA3-49F7-BEB9-6B416AD900B8}"/>
          </ac:spMkLst>
        </pc:spChg>
        <pc:spChg chg="add del mod">
          <ac:chgData name="Dennis Paúl Ushiña Huera" userId="8afb05b610d068c3" providerId="LiveId" clId="{E6AE139C-1279-4E41-B4EC-03AA61FBA83C}" dt="2022-09-01T13:12:20.136" v="358" actId="478"/>
          <ac:spMkLst>
            <pc:docMk/>
            <pc:sldMk cId="357301658" sldId="1426"/>
            <ac:spMk id="92" creationId="{3FE6D36C-A71E-8669-3BC3-AFAC8E59F4B9}"/>
          </ac:spMkLst>
        </pc:spChg>
        <pc:spChg chg="add del mod">
          <ac:chgData name="Dennis Paúl Ushiña Huera" userId="8afb05b610d068c3" providerId="LiveId" clId="{E6AE139C-1279-4E41-B4EC-03AA61FBA83C}" dt="2022-09-01T13:12:40.117" v="367" actId="478"/>
          <ac:spMkLst>
            <pc:docMk/>
            <pc:sldMk cId="357301658" sldId="1426"/>
            <ac:spMk id="93" creationId="{5BF25B8A-2E2C-507E-07B0-B880084D9820}"/>
          </ac:spMkLst>
        </pc:spChg>
        <pc:spChg chg="add del mod">
          <ac:chgData name="Dennis Paúl Ushiña Huera" userId="8afb05b610d068c3" providerId="LiveId" clId="{E6AE139C-1279-4E41-B4EC-03AA61FBA83C}" dt="2022-09-01T13:12:37.977" v="365" actId="478"/>
          <ac:spMkLst>
            <pc:docMk/>
            <pc:sldMk cId="357301658" sldId="1426"/>
            <ac:spMk id="94" creationId="{878EC186-BC91-18CB-C250-7126115EF852}"/>
          </ac:spMkLst>
        </pc:spChg>
        <pc:spChg chg="add del mod">
          <ac:chgData name="Dennis Paúl Ushiña Huera" userId="8afb05b610d068c3" providerId="LiveId" clId="{E6AE139C-1279-4E41-B4EC-03AA61FBA83C}" dt="2022-09-01T13:12:39.215" v="366" actId="478"/>
          <ac:spMkLst>
            <pc:docMk/>
            <pc:sldMk cId="357301658" sldId="1426"/>
            <ac:spMk id="95" creationId="{3D6F54DE-20D2-FE27-E270-76BB0ED67A83}"/>
          </ac:spMkLst>
        </pc:spChg>
        <pc:spChg chg="add mod">
          <ac:chgData name="Dennis Paúl Ushiña Huera" userId="8afb05b610d068c3" providerId="LiveId" clId="{E6AE139C-1279-4E41-B4EC-03AA61FBA83C}" dt="2022-09-02T12:03:51.392" v="2700" actId="207"/>
          <ac:spMkLst>
            <pc:docMk/>
            <pc:sldMk cId="357301658" sldId="1426"/>
            <ac:spMk id="96" creationId="{7633EE08-C404-2BDB-62A9-66BF3F19C60D}"/>
          </ac:spMkLst>
        </pc:spChg>
        <pc:spChg chg="add del mod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97" creationId="{3D62192A-F558-5360-80F2-A3D452AD622E}"/>
          </ac:spMkLst>
        </pc:spChg>
        <pc:spChg chg="add del mod">
          <ac:chgData name="Dennis Paúl Ushiña Huera" userId="8afb05b610d068c3" providerId="LiveId" clId="{E6AE139C-1279-4E41-B4EC-03AA61FBA83C}" dt="2022-09-01T13:13:09.757" v="379"/>
          <ac:spMkLst>
            <pc:docMk/>
            <pc:sldMk cId="357301658" sldId="1426"/>
            <ac:spMk id="98" creationId="{58514FFB-D748-0367-9478-29D60B35C7B8}"/>
          </ac:spMkLst>
        </pc:spChg>
        <pc:spChg chg="add del mod">
          <ac:chgData name="Dennis Paúl Ushiña Huera" userId="8afb05b610d068c3" providerId="LiveId" clId="{E6AE139C-1279-4E41-B4EC-03AA61FBA83C}" dt="2022-09-01T13:13:07.455" v="377"/>
          <ac:spMkLst>
            <pc:docMk/>
            <pc:sldMk cId="357301658" sldId="1426"/>
            <ac:spMk id="99" creationId="{4DE9A67A-A970-E4CB-3884-8042E504682F}"/>
          </ac:spMkLst>
        </pc:spChg>
        <pc:spChg chg="add del mod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100" creationId="{A0437B10-E728-D813-7369-AFC8A6526BBF}"/>
          </ac:spMkLst>
        </pc:spChg>
        <pc:spChg chg="add del mod">
          <ac:chgData name="Dennis Paúl Ushiña Huera" userId="8afb05b610d068c3" providerId="LiveId" clId="{E6AE139C-1279-4E41-B4EC-03AA61FBA83C}" dt="2022-09-01T13:23:00.212" v="483" actId="478"/>
          <ac:spMkLst>
            <pc:docMk/>
            <pc:sldMk cId="357301658" sldId="1426"/>
            <ac:spMk id="102" creationId="{E6ACA36A-4DC4-07E1-8350-5342D1F85162}"/>
          </ac:spMkLst>
        </pc:spChg>
        <pc:spChg chg="add del mod">
          <ac:chgData name="Dennis Paúl Ushiña Huera" userId="8afb05b610d068c3" providerId="LiveId" clId="{E6AE139C-1279-4E41-B4EC-03AA61FBA83C}" dt="2022-09-01T13:18:00.015" v="405"/>
          <ac:spMkLst>
            <pc:docMk/>
            <pc:sldMk cId="357301658" sldId="1426"/>
            <ac:spMk id="103" creationId="{C0890E04-7F9F-FE2F-0FAE-5BFAA82FF273}"/>
          </ac:spMkLst>
        </pc:spChg>
        <pc:spChg chg="add mod">
          <ac:chgData name="Dennis Paúl Ushiña Huera" userId="8afb05b610d068c3" providerId="LiveId" clId="{E6AE139C-1279-4E41-B4EC-03AA61FBA83C}" dt="2022-09-02T12:00:09.504" v="2679" actId="207"/>
          <ac:spMkLst>
            <pc:docMk/>
            <pc:sldMk cId="357301658" sldId="1426"/>
            <ac:spMk id="104" creationId="{EE5A3DBE-F175-BE6E-CBFC-F794F175096F}"/>
          </ac:spMkLst>
        </pc:spChg>
        <pc:spChg chg="add mod">
          <ac:chgData name="Dennis Paúl Ushiña Huera" userId="8afb05b610d068c3" providerId="LiveId" clId="{E6AE139C-1279-4E41-B4EC-03AA61FBA83C}" dt="2022-09-01T13:27:20.163" v="505" actId="164"/>
          <ac:spMkLst>
            <pc:docMk/>
            <pc:sldMk cId="357301658" sldId="1426"/>
            <ac:spMk id="105" creationId="{1D674F34-15FF-5B5F-8873-60AFC096FC58}"/>
          </ac:spMkLst>
        </pc:spChg>
        <pc:spChg chg="add mod">
          <ac:chgData name="Dennis Paúl Ushiña Huera" userId="8afb05b610d068c3" providerId="LiveId" clId="{E6AE139C-1279-4E41-B4EC-03AA61FBA83C}" dt="2022-09-01T13:27:20.163" v="505" actId="164"/>
          <ac:spMkLst>
            <pc:docMk/>
            <pc:sldMk cId="357301658" sldId="1426"/>
            <ac:spMk id="106" creationId="{B191275F-B08B-43AC-80CA-FAB8C1718D34}"/>
          </ac:spMkLst>
        </pc:spChg>
        <pc:spChg chg="add mod">
          <ac:chgData name="Dennis Paúl Ushiña Huera" userId="8afb05b610d068c3" providerId="LiveId" clId="{E6AE139C-1279-4E41-B4EC-03AA61FBA83C}" dt="2022-09-01T13:27:20.163" v="505" actId="164"/>
          <ac:spMkLst>
            <pc:docMk/>
            <pc:sldMk cId="357301658" sldId="1426"/>
            <ac:spMk id="107" creationId="{853C6490-5F66-D5F5-8B84-A5598A4B0BCE}"/>
          </ac:spMkLst>
        </pc:spChg>
        <pc:spChg chg="add mod">
          <ac:chgData name="Dennis Paúl Ushiña Huera" userId="8afb05b610d068c3" providerId="LiveId" clId="{E6AE139C-1279-4E41-B4EC-03AA61FBA83C}" dt="2022-09-02T12:00:13.391" v="2680" actId="207"/>
          <ac:spMkLst>
            <pc:docMk/>
            <pc:sldMk cId="357301658" sldId="1426"/>
            <ac:spMk id="108" creationId="{0C2B9D9E-D70F-6648-2437-BF094C899F3E}"/>
          </ac:spMkLst>
        </pc:spChg>
        <pc:spChg chg="add mod">
          <ac:chgData name="Dennis Paúl Ushiña Huera" userId="8afb05b610d068c3" providerId="LiveId" clId="{E6AE139C-1279-4E41-B4EC-03AA61FBA83C}" dt="2022-09-01T13:27:34.362" v="507" actId="164"/>
          <ac:spMkLst>
            <pc:docMk/>
            <pc:sldMk cId="357301658" sldId="1426"/>
            <ac:spMk id="109" creationId="{66CF5D9D-C30A-8FDB-9167-63D3DEEA1EFA}"/>
          </ac:spMkLst>
        </pc:spChg>
        <pc:spChg chg="add mod">
          <ac:chgData name="Dennis Paúl Ushiña Huera" userId="8afb05b610d068c3" providerId="LiveId" clId="{E6AE139C-1279-4E41-B4EC-03AA61FBA83C}" dt="2022-09-01T13:27:34.362" v="507" actId="164"/>
          <ac:spMkLst>
            <pc:docMk/>
            <pc:sldMk cId="357301658" sldId="1426"/>
            <ac:spMk id="110" creationId="{3F01DCB4-BB39-81CD-2488-A1A07A42AE19}"/>
          </ac:spMkLst>
        </pc:spChg>
        <pc:spChg chg="add mod">
          <ac:chgData name="Dennis Paúl Ushiña Huera" userId="8afb05b610d068c3" providerId="LiveId" clId="{E6AE139C-1279-4E41-B4EC-03AA61FBA83C}" dt="2022-09-01T13:27:34.362" v="507" actId="164"/>
          <ac:spMkLst>
            <pc:docMk/>
            <pc:sldMk cId="357301658" sldId="1426"/>
            <ac:spMk id="111" creationId="{2050C039-37A5-78CF-DE10-B0B4DFC8E699}"/>
          </ac:spMkLst>
        </pc:spChg>
        <pc:spChg chg="add mod">
          <ac:chgData name="Dennis Paúl Ushiña Huera" userId="8afb05b610d068c3" providerId="LiveId" clId="{E6AE139C-1279-4E41-B4EC-03AA61FBA83C}" dt="2022-09-02T12:02:41.142" v="2692" actId="207"/>
          <ac:spMkLst>
            <pc:docMk/>
            <pc:sldMk cId="357301658" sldId="1426"/>
            <ac:spMk id="112" creationId="{351916B2-C80E-2322-10D9-E0AB3F7CD889}"/>
          </ac:spMkLst>
        </pc:spChg>
        <pc:spChg chg="add mod">
          <ac:chgData name="Dennis Paúl Ushiña Huera" userId="8afb05b610d068c3" providerId="LiveId" clId="{E6AE139C-1279-4E41-B4EC-03AA61FBA83C}" dt="2022-09-01T13:29:41.506" v="529" actId="164"/>
          <ac:spMkLst>
            <pc:docMk/>
            <pc:sldMk cId="357301658" sldId="1426"/>
            <ac:spMk id="113" creationId="{FA2E984B-4671-C2D4-B9FB-94A7D3F973BE}"/>
          </ac:spMkLst>
        </pc:spChg>
        <pc:spChg chg="add mod">
          <ac:chgData name="Dennis Paúl Ushiña Huera" userId="8afb05b610d068c3" providerId="LiveId" clId="{E6AE139C-1279-4E41-B4EC-03AA61FBA83C}" dt="2022-09-01T13:29:41.506" v="529" actId="164"/>
          <ac:spMkLst>
            <pc:docMk/>
            <pc:sldMk cId="357301658" sldId="1426"/>
            <ac:spMk id="120" creationId="{B1D84436-F854-75D0-AE20-CE868AC238F1}"/>
          </ac:spMkLst>
        </pc:spChg>
        <pc:spChg chg="add mod">
          <ac:chgData name="Dennis Paúl Ushiña Huera" userId="8afb05b610d068c3" providerId="LiveId" clId="{E6AE139C-1279-4E41-B4EC-03AA61FBA83C}" dt="2022-09-01T13:29:41.506" v="529" actId="164"/>
          <ac:spMkLst>
            <pc:docMk/>
            <pc:sldMk cId="357301658" sldId="1426"/>
            <ac:spMk id="121" creationId="{CC2747BF-4957-0BF4-F4E7-B1B21F6A2AC3}"/>
          </ac:spMkLst>
        </pc:spChg>
        <pc:spChg chg="add mod">
          <ac:chgData name="Dennis Paúl Ushiña Huera" userId="8afb05b610d068c3" providerId="LiveId" clId="{E6AE139C-1279-4E41-B4EC-03AA61FBA83C}" dt="2022-09-02T12:02:46.863" v="2693" actId="207"/>
          <ac:spMkLst>
            <pc:docMk/>
            <pc:sldMk cId="357301658" sldId="1426"/>
            <ac:spMk id="122" creationId="{4AE09A2D-B3C1-9B94-5ACC-83BE97057634}"/>
          </ac:spMkLst>
        </pc:spChg>
        <pc:spChg chg="add mod">
          <ac:chgData name="Dennis Paúl Ushiña Huera" userId="8afb05b610d068c3" providerId="LiveId" clId="{E6AE139C-1279-4E41-B4EC-03AA61FBA83C}" dt="2022-09-01T13:29:47.595" v="530" actId="164"/>
          <ac:spMkLst>
            <pc:docMk/>
            <pc:sldMk cId="357301658" sldId="1426"/>
            <ac:spMk id="123" creationId="{211236F7-F07C-EE75-4BAD-AC111C426E58}"/>
          </ac:spMkLst>
        </pc:spChg>
        <pc:spChg chg="add mod">
          <ac:chgData name="Dennis Paúl Ushiña Huera" userId="8afb05b610d068c3" providerId="LiveId" clId="{E6AE139C-1279-4E41-B4EC-03AA61FBA83C}" dt="2022-09-01T13:29:47.595" v="530" actId="164"/>
          <ac:spMkLst>
            <pc:docMk/>
            <pc:sldMk cId="357301658" sldId="1426"/>
            <ac:spMk id="124" creationId="{AF20F729-E900-7B8B-A7F5-C49F7D6E384E}"/>
          </ac:spMkLst>
        </pc:spChg>
        <pc:spChg chg="add mod">
          <ac:chgData name="Dennis Paúl Ushiña Huera" userId="8afb05b610d068c3" providerId="LiveId" clId="{E6AE139C-1279-4E41-B4EC-03AA61FBA83C}" dt="2022-09-01T13:29:47.595" v="530" actId="164"/>
          <ac:spMkLst>
            <pc:docMk/>
            <pc:sldMk cId="357301658" sldId="1426"/>
            <ac:spMk id="125" creationId="{67FC87DB-E667-7391-40AC-136C35225FE3}"/>
          </ac:spMkLst>
        </pc:spChg>
        <pc:spChg chg="add mod">
          <ac:chgData name="Dennis Paúl Ushiña Huera" userId="8afb05b610d068c3" providerId="LiveId" clId="{E6AE139C-1279-4E41-B4EC-03AA61FBA83C}" dt="2022-09-02T12:02:50.591" v="2694" actId="207"/>
          <ac:spMkLst>
            <pc:docMk/>
            <pc:sldMk cId="357301658" sldId="1426"/>
            <ac:spMk id="126" creationId="{1BA96037-5966-7598-9ECC-48FBA554D0ED}"/>
          </ac:spMkLst>
        </pc:spChg>
        <pc:spChg chg="add mod">
          <ac:chgData name="Dennis Paúl Ushiña Huera" userId="8afb05b610d068c3" providerId="LiveId" clId="{E6AE139C-1279-4E41-B4EC-03AA61FBA83C}" dt="2022-09-01T13:29:54.147" v="531" actId="164"/>
          <ac:spMkLst>
            <pc:docMk/>
            <pc:sldMk cId="357301658" sldId="1426"/>
            <ac:spMk id="127" creationId="{C3464BD5-0D8D-A62A-AAB5-5CA895AEF480}"/>
          </ac:spMkLst>
        </pc:spChg>
        <pc:spChg chg="add mod">
          <ac:chgData name="Dennis Paúl Ushiña Huera" userId="8afb05b610d068c3" providerId="LiveId" clId="{E6AE139C-1279-4E41-B4EC-03AA61FBA83C}" dt="2022-09-01T13:29:54.147" v="531" actId="164"/>
          <ac:spMkLst>
            <pc:docMk/>
            <pc:sldMk cId="357301658" sldId="1426"/>
            <ac:spMk id="128" creationId="{979A1664-6DCD-E0F2-BFE0-BCDA3E634733}"/>
          </ac:spMkLst>
        </pc:spChg>
        <pc:spChg chg="add mod">
          <ac:chgData name="Dennis Paúl Ushiña Huera" userId="8afb05b610d068c3" providerId="LiveId" clId="{E6AE139C-1279-4E41-B4EC-03AA61FBA83C}" dt="2022-09-01T13:29:54.147" v="531" actId="164"/>
          <ac:spMkLst>
            <pc:docMk/>
            <pc:sldMk cId="357301658" sldId="1426"/>
            <ac:spMk id="129" creationId="{9B1753C4-24E3-6827-5E86-865E44646A92}"/>
          </ac:spMkLst>
        </pc:spChg>
        <pc:spChg chg="add mod">
          <ac:chgData name="Dennis Paúl Ushiña Huera" userId="8afb05b610d068c3" providerId="LiveId" clId="{E6AE139C-1279-4E41-B4EC-03AA61FBA83C}" dt="2022-09-02T12:02:54.847" v="2695" actId="207"/>
          <ac:spMkLst>
            <pc:docMk/>
            <pc:sldMk cId="357301658" sldId="1426"/>
            <ac:spMk id="130" creationId="{054B611A-4DF9-7F7D-7B4C-81B48BAD8DB7}"/>
          </ac:spMkLst>
        </pc:spChg>
        <pc:spChg chg="add mod">
          <ac:chgData name="Dennis Paúl Ushiña Huera" userId="8afb05b610d068c3" providerId="LiveId" clId="{E6AE139C-1279-4E41-B4EC-03AA61FBA83C}" dt="2022-09-01T13:30:00.571" v="532" actId="164"/>
          <ac:spMkLst>
            <pc:docMk/>
            <pc:sldMk cId="357301658" sldId="1426"/>
            <ac:spMk id="131" creationId="{41089E84-D121-624D-0E88-7B6FE8B62FA4}"/>
          </ac:spMkLst>
        </pc:spChg>
        <pc:spChg chg="add mod">
          <ac:chgData name="Dennis Paúl Ushiña Huera" userId="8afb05b610d068c3" providerId="LiveId" clId="{E6AE139C-1279-4E41-B4EC-03AA61FBA83C}" dt="2022-09-01T13:30:00.571" v="532" actId="164"/>
          <ac:spMkLst>
            <pc:docMk/>
            <pc:sldMk cId="357301658" sldId="1426"/>
            <ac:spMk id="132" creationId="{467ADD0C-035D-E90C-1F05-95A47E72CCBE}"/>
          </ac:spMkLst>
        </pc:spChg>
        <pc:spChg chg="add mod">
          <ac:chgData name="Dennis Paúl Ushiña Huera" userId="8afb05b610d068c3" providerId="LiveId" clId="{E6AE139C-1279-4E41-B4EC-03AA61FBA83C}" dt="2022-09-01T13:30:00.571" v="532" actId="164"/>
          <ac:spMkLst>
            <pc:docMk/>
            <pc:sldMk cId="357301658" sldId="1426"/>
            <ac:spMk id="133" creationId="{D921947C-4E84-E58D-CD4D-58C7D2CD2FFB}"/>
          </ac:spMkLst>
        </pc:spChg>
        <pc:spChg chg="add mod">
          <ac:chgData name="Dennis Paúl Ushiña Huera" userId="8afb05b610d068c3" providerId="LiveId" clId="{E6AE139C-1279-4E41-B4EC-03AA61FBA83C}" dt="2022-09-02T12:02:58.088" v="2696" actId="207"/>
          <ac:spMkLst>
            <pc:docMk/>
            <pc:sldMk cId="357301658" sldId="1426"/>
            <ac:spMk id="134" creationId="{39B80DF1-ACF1-61A4-46FE-95A071B95A87}"/>
          </ac:spMkLst>
        </pc:spChg>
        <pc:spChg chg="add mod">
          <ac:chgData name="Dennis Paúl Ushiña Huera" userId="8afb05b610d068c3" providerId="LiveId" clId="{E6AE139C-1279-4E41-B4EC-03AA61FBA83C}" dt="2022-09-01T13:30:07.810" v="533" actId="164"/>
          <ac:spMkLst>
            <pc:docMk/>
            <pc:sldMk cId="357301658" sldId="1426"/>
            <ac:spMk id="137" creationId="{DBD1EF4C-16AA-87C3-1E06-677648FB46D8}"/>
          </ac:spMkLst>
        </pc:spChg>
        <pc:spChg chg="add mod">
          <ac:chgData name="Dennis Paúl Ushiña Huera" userId="8afb05b610d068c3" providerId="LiveId" clId="{E6AE139C-1279-4E41-B4EC-03AA61FBA83C}" dt="2022-09-01T13:30:07.810" v="533" actId="164"/>
          <ac:spMkLst>
            <pc:docMk/>
            <pc:sldMk cId="357301658" sldId="1426"/>
            <ac:spMk id="138" creationId="{2DE696E3-45F1-F513-B3D7-3F6B9CACE997}"/>
          </ac:spMkLst>
        </pc:spChg>
        <pc:spChg chg="add mod">
          <ac:chgData name="Dennis Paúl Ushiña Huera" userId="8afb05b610d068c3" providerId="LiveId" clId="{E6AE139C-1279-4E41-B4EC-03AA61FBA83C}" dt="2022-09-01T13:30:07.810" v="533" actId="164"/>
          <ac:spMkLst>
            <pc:docMk/>
            <pc:sldMk cId="357301658" sldId="1426"/>
            <ac:spMk id="139" creationId="{AC92F26B-4821-FF40-B91E-FFCF67738786}"/>
          </ac:spMkLst>
        </pc:spChg>
        <pc:spChg chg="add mod">
          <ac:chgData name="Dennis Paúl Ushiña Huera" userId="8afb05b610d068c3" providerId="LiveId" clId="{E6AE139C-1279-4E41-B4EC-03AA61FBA83C}" dt="2022-09-01T13:27:20.163" v="505" actId="164"/>
          <ac:spMkLst>
            <pc:docMk/>
            <pc:sldMk cId="357301658" sldId="1426"/>
            <ac:spMk id="140" creationId="{864DAA01-3B33-59CC-C3B8-7058A09B3010}"/>
          </ac:spMkLst>
        </pc:spChg>
        <pc:spChg chg="add del mod">
          <ac:chgData name="Dennis Paúl Ushiña Huera" userId="8afb05b610d068c3" providerId="LiveId" clId="{E6AE139C-1279-4E41-B4EC-03AA61FBA83C}" dt="2022-09-01T13:53:25.653" v="653" actId="478"/>
          <ac:spMkLst>
            <pc:docMk/>
            <pc:sldMk cId="357301658" sldId="1426"/>
            <ac:spMk id="152" creationId="{279101F3-C80D-3CE4-C8CF-06CB5245CA2C}"/>
          </ac:spMkLst>
        </pc:spChg>
        <pc:spChg chg="add mod">
          <ac:chgData name="Dennis Paúl Ushiña Huera" userId="8afb05b610d068c3" providerId="LiveId" clId="{E6AE139C-1279-4E41-B4EC-03AA61FBA83C}" dt="2022-09-01T13:40:58.655" v="557" actId="1076"/>
          <ac:spMkLst>
            <pc:docMk/>
            <pc:sldMk cId="357301658" sldId="1426"/>
            <ac:spMk id="157" creationId="{C54298E6-7218-F6D0-36D2-29F635EDB0DC}"/>
          </ac:spMkLst>
        </pc:spChg>
        <pc:spChg chg="add mod">
          <ac:chgData name="Dennis Paúl Ushiña Huera" userId="8afb05b610d068c3" providerId="LiveId" clId="{E6AE139C-1279-4E41-B4EC-03AA61FBA83C}" dt="2022-09-01T13:42:47.217" v="585" actId="20577"/>
          <ac:spMkLst>
            <pc:docMk/>
            <pc:sldMk cId="357301658" sldId="1426"/>
            <ac:spMk id="158" creationId="{42C0C941-EB9C-0D11-257D-F398FDC999EE}"/>
          </ac:spMkLst>
        </pc:spChg>
        <pc:spChg chg="add mod">
          <ac:chgData name="Dennis Paúl Ushiña Huera" userId="8afb05b610d068c3" providerId="LiveId" clId="{E6AE139C-1279-4E41-B4EC-03AA61FBA83C}" dt="2022-09-01T13:42:50.893" v="587" actId="20577"/>
          <ac:spMkLst>
            <pc:docMk/>
            <pc:sldMk cId="357301658" sldId="1426"/>
            <ac:spMk id="159" creationId="{F1A31485-272B-01BA-A2C4-59A1BEDDB6A9}"/>
          </ac:spMkLst>
        </pc:spChg>
        <pc:spChg chg="add mod">
          <ac:chgData name="Dennis Paúl Ushiña Huera" userId="8afb05b610d068c3" providerId="LiveId" clId="{E6AE139C-1279-4E41-B4EC-03AA61FBA83C}" dt="2022-09-01T13:44:54.535" v="608" actId="1076"/>
          <ac:spMkLst>
            <pc:docMk/>
            <pc:sldMk cId="357301658" sldId="1426"/>
            <ac:spMk id="160" creationId="{2E7D7AA1-58A5-EC1C-0BA7-CA967C511B47}"/>
          </ac:spMkLst>
        </pc:spChg>
        <pc:spChg chg="add mod">
          <ac:chgData name="Dennis Paúl Ushiña Huera" userId="8afb05b610d068c3" providerId="LiveId" clId="{E6AE139C-1279-4E41-B4EC-03AA61FBA83C}" dt="2022-09-02T12:04:31.363" v="2702" actId="207"/>
          <ac:spMkLst>
            <pc:docMk/>
            <pc:sldMk cId="357301658" sldId="1426"/>
            <ac:spMk id="164" creationId="{F73CA2CC-7D1D-37AC-79EC-0F591359127F}"/>
          </ac:spMkLst>
        </pc:spChg>
        <pc:spChg chg="add mod">
          <ac:chgData name="Dennis Paúl Ushiña Huera" userId="8afb05b610d068c3" providerId="LiveId" clId="{E6AE139C-1279-4E41-B4EC-03AA61FBA83C}" dt="2022-09-01T13:43:03.983" v="593" actId="20577"/>
          <ac:spMkLst>
            <pc:docMk/>
            <pc:sldMk cId="357301658" sldId="1426"/>
            <ac:spMk id="165" creationId="{C7E79985-407A-9F1F-C157-B5065C384D30}"/>
          </ac:spMkLst>
        </pc:spChg>
        <pc:spChg chg="add mod">
          <ac:chgData name="Dennis Paúl Ushiña Huera" userId="8afb05b610d068c3" providerId="LiveId" clId="{E6AE139C-1279-4E41-B4EC-03AA61FBA83C}" dt="2022-09-01T13:43:08.332" v="595" actId="20577"/>
          <ac:spMkLst>
            <pc:docMk/>
            <pc:sldMk cId="357301658" sldId="1426"/>
            <ac:spMk id="166" creationId="{77B943A9-9F79-F5C7-8097-DC152DF11CE2}"/>
          </ac:spMkLst>
        </pc:spChg>
        <pc:spChg chg="add mod">
          <ac:chgData name="Dennis Paúl Ushiña Huera" userId="8afb05b610d068c3" providerId="LiveId" clId="{E6AE139C-1279-4E41-B4EC-03AA61FBA83C}" dt="2022-09-01T13:43:12.946" v="597" actId="20577"/>
          <ac:spMkLst>
            <pc:docMk/>
            <pc:sldMk cId="357301658" sldId="1426"/>
            <ac:spMk id="167" creationId="{3494C5CB-0A5A-B847-A0FA-D58FBEA69E46}"/>
          </ac:spMkLst>
        </pc:spChg>
        <pc:spChg chg="add mod">
          <ac:chgData name="Dennis Paúl Ushiña Huera" userId="8afb05b610d068c3" providerId="LiveId" clId="{E6AE139C-1279-4E41-B4EC-03AA61FBA83C}" dt="2022-09-01T13:43:17.356" v="599" actId="20577"/>
          <ac:spMkLst>
            <pc:docMk/>
            <pc:sldMk cId="357301658" sldId="1426"/>
            <ac:spMk id="168" creationId="{DAECCA32-252E-158E-2124-703F193E2D63}"/>
          </ac:spMkLst>
        </pc:spChg>
        <pc:spChg chg="add mod">
          <ac:chgData name="Dennis Paúl Ushiña Huera" userId="8afb05b610d068c3" providerId="LiveId" clId="{E6AE139C-1279-4E41-B4EC-03AA61FBA83C}" dt="2022-09-01T13:43:30.875" v="601" actId="164"/>
          <ac:spMkLst>
            <pc:docMk/>
            <pc:sldMk cId="357301658" sldId="1426"/>
            <ac:spMk id="169" creationId="{3866C49E-9381-1872-68C0-A9CEE1A3A15F}"/>
          </ac:spMkLst>
        </pc:spChg>
        <pc:grpChg chg="add mod">
          <ac:chgData name="Dennis Paúl Ushiña Huera" userId="8afb05b610d068c3" providerId="LiveId" clId="{E6AE139C-1279-4E41-B4EC-03AA61FBA83C}" dt="2022-09-01T13:50:36.155" v="629" actId="1076"/>
          <ac:grpSpMkLst>
            <pc:docMk/>
            <pc:sldMk cId="357301658" sldId="1426"/>
            <ac:grpSpMk id="89" creationId="{1762E5FA-0D07-04EF-AA9C-93DF5D2E3C47}"/>
          </ac:grpSpMkLst>
        </pc:grpChg>
        <pc:grpChg chg="add mod">
          <ac:chgData name="Dennis Paúl Ushiña Huera" userId="8afb05b610d068c3" providerId="LiveId" clId="{E6AE139C-1279-4E41-B4EC-03AA61FBA83C}" dt="2022-09-01T13:50:05.675" v="628" actId="1076"/>
          <ac:grpSpMkLst>
            <pc:docMk/>
            <pc:sldMk cId="357301658" sldId="1426"/>
            <ac:grpSpMk id="90" creationId="{1D7DA606-E0D2-DCFD-F979-F55093F92A45}"/>
          </ac:grpSpMkLst>
        </pc:grpChg>
        <pc:grpChg chg="add mod">
          <ac:chgData name="Dennis Paúl Ushiña Huera" userId="8afb05b610d068c3" providerId="LiveId" clId="{E6AE139C-1279-4E41-B4EC-03AA61FBA83C}" dt="2022-09-01T13:50:52.435" v="630" actId="1076"/>
          <ac:grpSpMkLst>
            <pc:docMk/>
            <pc:sldMk cId="357301658" sldId="1426"/>
            <ac:grpSpMk id="91" creationId="{6CBDF370-9340-45B9-CC59-8891F534ADF0}"/>
          </ac:grpSpMkLst>
        </pc:grpChg>
        <pc:grpChg chg="add mod">
          <ac:chgData name="Dennis Paúl Ushiña Huera" userId="8afb05b610d068c3" providerId="LiveId" clId="{E6AE139C-1279-4E41-B4EC-03AA61FBA83C}" dt="2022-09-01T13:51:03.926" v="631" actId="1076"/>
          <ac:grpSpMkLst>
            <pc:docMk/>
            <pc:sldMk cId="357301658" sldId="1426"/>
            <ac:grpSpMk id="142" creationId="{3CB5BE62-757B-C465-937A-87A8CB9C24C4}"/>
          </ac:grpSpMkLst>
        </pc:grpChg>
        <pc:grpChg chg="add mod">
          <ac:chgData name="Dennis Paúl Ushiña Huera" userId="8afb05b610d068c3" providerId="LiveId" clId="{E6AE139C-1279-4E41-B4EC-03AA61FBA83C}" dt="2022-09-01T13:51:26.855" v="632" actId="1076"/>
          <ac:grpSpMkLst>
            <pc:docMk/>
            <pc:sldMk cId="357301658" sldId="1426"/>
            <ac:grpSpMk id="144" creationId="{6398F50A-BDF1-A25B-EF96-345817C9F9E5}"/>
          </ac:grpSpMkLst>
        </pc:grpChg>
        <pc:grpChg chg="add mod">
          <ac:chgData name="Dennis Paúl Ushiña Huera" userId="8afb05b610d068c3" providerId="LiveId" clId="{E6AE139C-1279-4E41-B4EC-03AA61FBA83C}" dt="2022-09-01T13:51:39.015" v="633" actId="1076"/>
          <ac:grpSpMkLst>
            <pc:docMk/>
            <pc:sldMk cId="357301658" sldId="1426"/>
            <ac:grpSpMk id="145" creationId="{521A717B-DE84-462F-2213-2765BBB37044}"/>
          </ac:grpSpMkLst>
        </pc:grpChg>
        <pc:grpChg chg="add mod">
          <ac:chgData name="Dennis Paúl Ushiña Huera" userId="8afb05b610d068c3" providerId="LiveId" clId="{E6AE139C-1279-4E41-B4EC-03AA61FBA83C}" dt="2022-09-01T13:51:47.725" v="634" actId="1076"/>
          <ac:grpSpMkLst>
            <pc:docMk/>
            <pc:sldMk cId="357301658" sldId="1426"/>
            <ac:grpSpMk id="146" creationId="{66002B91-222D-1172-6051-5AD486AC4383}"/>
          </ac:grpSpMkLst>
        </pc:grpChg>
        <pc:grpChg chg="add mod">
          <ac:chgData name="Dennis Paúl Ushiña Huera" userId="8afb05b610d068c3" providerId="LiveId" clId="{E6AE139C-1279-4E41-B4EC-03AA61FBA83C}" dt="2022-09-01T13:55:26.535" v="657" actId="1076"/>
          <ac:grpSpMkLst>
            <pc:docMk/>
            <pc:sldMk cId="357301658" sldId="1426"/>
            <ac:grpSpMk id="147" creationId="{C2920D2A-0826-5F76-02CA-3F593F232F48}"/>
          </ac:grpSpMkLst>
        </pc:grpChg>
        <pc:grpChg chg="add mod">
          <ac:chgData name="Dennis Paúl Ushiña Huera" userId="8afb05b610d068c3" providerId="LiveId" clId="{E6AE139C-1279-4E41-B4EC-03AA61FBA83C}" dt="2022-09-01T13:43:52.695" v="603" actId="1076"/>
          <ac:grpSpMkLst>
            <pc:docMk/>
            <pc:sldMk cId="357301658" sldId="1426"/>
            <ac:grpSpMk id="154" creationId="{7953087B-0BC0-05B4-2AD1-47A9CEF23A44}"/>
          </ac:grpSpMkLst>
        </pc:grpChg>
        <pc:grpChg chg="add mod">
          <ac:chgData name="Dennis Paúl Ushiña Huera" userId="8afb05b610d068c3" providerId="LiveId" clId="{E6AE139C-1279-4E41-B4EC-03AA61FBA83C}" dt="2022-09-02T12:04:31.363" v="2702" actId="207"/>
          <ac:grpSpMkLst>
            <pc:docMk/>
            <pc:sldMk cId="357301658" sldId="1426"/>
            <ac:grpSpMk id="155" creationId="{F70B9A84-4431-91F8-78CB-A550FA8F27D4}"/>
          </ac:grpSpMkLst>
        </pc:grpChg>
        <pc:cxnChg chg="mod">
          <ac:chgData name="Dennis Paúl Ushiña Huera" userId="8afb05b610d068c3" providerId="LiveId" clId="{E6AE139C-1279-4E41-B4EC-03AA61FBA83C}" dt="2022-09-01T13:52:57.525" v="651" actId="14100"/>
          <ac:cxnSpMkLst>
            <pc:docMk/>
            <pc:sldMk cId="357301658" sldId="1426"/>
            <ac:cxnSpMk id="66" creationId="{10C19455-7ABA-4196-BB19-43B4D7F1A675}"/>
          </ac:cxnSpMkLst>
        </pc:cxnChg>
        <pc:cxnChg chg="mod">
          <ac:chgData name="Dennis Paúl Ushiña Huera" userId="8afb05b610d068c3" providerId="LiveId" clId="{E6AE139C-1279-4E41-B4EC-03AA61FBA83C}" dt="2022-09-01T13:54:05.505" v="655" actId="14100"/>
          <ac:cxnSpMkLst>
            <pc:docMk/>
            <pc:sldMk cId="357301658" sldId="1426"/>
            <ac:cxnSpMk id="67" creationId="{D0971968-0993-4B71-8CEE-9990A45BC033}"/>
          </ac:cxnSpMkLst>
        </pc:cxnChg>
        <pc:cxnChg chg="mod">
          <ac:chgData name="Dennis Paúl Ushiña Huera" userId="8afb05b610d068c3" providerId="LiveId" clId="{E6AE139C-1279-4E41-B4EC-03AA61FBA83C}" dt="2022-09-01T13:53:05.386" v="652" actId="14100"/>
          <ac:cxnSpMkLst>
            <pc:docMk/>
            <pc:sldMk cId="357301658" sldId="1426"/>
            <ac:cxnSpMk id="68" creationId="{64C7CDCE-FE5A-493A-A0CD-81378B490AA3}"/>
          </ac:cxnSpMkLst>
        </pc:cxnChg>
        <pc:cxnChg chg="mod">
          <ac:chgData name="Dennis Paúl Ushiña Huera" userId="8afb05b610d068c3" providerId="LiveId" clId="{E6AE139C-1279-4E41-B4EC-03AA61FBA83C}" dt="2022-09-01T13:52:51.936" v="650" actId="14100"/>
          <ac:cxnSpMkLst>
            <pc:docMk/>
            <pc:sldMk cId="357301658" sldId="1426"/>
            <ac:cxnSpMk id="69" creationId="{DB57F6F6-1BF7-4B25-BDDE-C0ABDDB0C029}"/>
          </ac:cxnSpMkLst>
        </pc:cxnChg>
        <pc:cxnChg chg="mod">
          <ac:chgData name="Dennis Paúl Ushiña Huera" userId="8afb05b610d068c3" providerId="LiveId" clId="{E6AE139C-1279-4E41-B4EC-03AA61FBA83C}" dt="2022-09-01T13:52:44.516" v="648" actId="14100"/>
          <ac:cxnSpMkLst>
            <pc:docMk/>
            <pc:sldMk cId="357301658" sldId="1426"/>
            <ac:cxnSpMk id="70" creationId="{83EA5AEE-7C16-4EDB-B2AA-F823BF18C1CE}"/>
          </ac:cxnSpMkLst>
        </pc:cxnChg>
        <pc:cxnChg chg="mod">
          <ac:chgData name="Dennis Paúl Ushiña Huera" userId="8afb05b610d068c3" providerId="LiveId" clId="{E6AE139C-1279-4E41-B4EC-03AA61FBA83C}" dt="2022-09-01T13:52:38.965" v="646" actId="14100"/>
          <ac:cxnSpMkLst>
            <pc:docMk/>
            <pc:sldMk cId="357301658" sldId="1426"/>
            <ac:cxnSpMk id="71" creationId="{F8B6319D-50E0-4269-BED0-D0B83E01CB6B}"/>
          </ac:cxnSpMkLst>
        </pc:cxnChg>
        <pc:cxnChg chg="mod">
          <ac:chgData name="Dennis Paúl Ushiña Huera" userId="8afb05b610d068c3" providerId="LiveId" clId="{E6AE139C-1279-4E41-B4EC-03AA61FBA83C}" dt="2022-09-01T13:52:41.605" v="647" actId="14100"/>
          <ac:cxnSpMkLst>
            <pc:docMk/>
            <pc:sldMk cId="357301658" sldId="1426"/>
            <ac:cxnSpMk id="72" creationId="{BA8B1DFE-4CF2-4FE4-BDC3-023B30523022}"/>
          </ac:cxnSpMkLst>
        </pc:cxnChg>
        <pc:cxnChg chg="mod">
          <ac:chgData name="Dennis Paúl Ushiña Huera" userId="8afb05b610d068c3" providerId="LiveId" clId="{E6AE139C-1279-4E41-B4EC-03AA61FBA83C}" dt="2022-09-01T13:52:30.425" v="644" actId="14100"/>
          <ac:cxnSpMkLst>
            <pc:docMk/>
            <pc:sldMk cId="357301658" sldId="1426"/>
            <ac:cxnSpMk id="73" creationId="{3AC32B85-0CF5-450F-8540-953B6FE07C7C}"/>
          </ac:cxnSpMkLst>
        </pc:cxnChg>
        <pc:cxnChg chg="mod">
          <ac:chgData name="Dennis Paúl Ushiña Huera" userId="8afb05b610d068c3" providerId="LiveId" clId="{E6AE139C-1279-4E41-B4EC-03AA61FBA83C}" dt="2022-09-01T13:52:04.175" v="636" actId="14100"/>
          <ac:cxnSpMkLst>
            <pc:docMk/>
            <pc:sldMk cId="357301658" sldId="1426"/>
            <ac:cxnSpMk id="74" creationId="{2B847ED9-BFAD-4092-AAC3-E504EBEF45F0}"/>
          </ac:cxnSpMkLst>
        </pc:cxnChg>
        <pc:cxnChg chg="mod">
          <ac:chgData name="Dennis Paúl Ushiña Huera" userId="8afb05b610d068c3" providerId="LiveId" clId="{E6AE139C-1279-4E41-B4EC-03AA61FBA83C}" dt="2022-09-01T13:50:05.675" v="628" actId="1076"/>
          <ac:cxnSpMkLst>
            <pc:docMk/>
            <pc:sldMk cId="357301658" sldId="1426"/>
            <ac:cxnSpMk id="101" creationId="{AAEDBDDA-5878-4D23-8E6F-8C00AFB8D95D}"/>
          </ac:cxnSpMkLst>
        </pc:cxnChg>
        <pc:cxnChg chg="mod">
          <ac:chgData name="Dennis Paúl Ushiña Huera" userId="8afb05b610d068c3" providerId="LiveId" clId="{E6AE139C-1279-4E41-B4EC-03AA61FBA83C}" dt="2022-09-01T13:52:33.895" v="645" actId="14100"/>
          <ac:cxnSpMkLst>
            <pc:docMk/>
            <pc:sldMk cId="357301658" sldId="1426"/>
            <ac:cxnSpMk id="114" creationId="{7940901E-7899-463A-AFE1-0C26AA7E69BC}"/>
          </ac:cxnSpMkLst>
        </pc:cxnChg>
        <pc:cxnChg chg="mod">
          <ac:chgData name="Dennis Paúl Ushiña Huera" userId="8afb05b610d068c3" providerId="LiveId" clId="{E6AE139C-1279-4E41-B4EC-03AA61FBA83C}" dt="2022-09-01T13:52:24.300" v="642" actId="14100"/>
          <ac:cxnSpMkLst>
            <pc:docMk/>
            <pc:sldMk cId="357301658" sldId="1426"/>
            <ac:cxnSpMk id="115" creationId="{27EBEE57-647A-47D3-A3F3-F26371B6EC80}"/>
          </ac:cxnSpMkLst>
        </pc:cxnChg>
        <pc:cxnChg chg="mod">
          <ac:chgData name="Dennis Paúl Ushiña Huera" userId="8afb05b610d068c3" providerId="LiveId" clId="{E6AE139C-1279-4E41-B4EC-03AA61FBA83C}" dt="2022-09-01T13:52:22.296" v="641" actId="14100"/>
          <ac:cxnSpMkLst>
            <pc:docMk/>
            <pc:sldMk cId="357301658" sldId="1426"/>
            <ac:cxnSpMk id="116" creationId="{2E99EDC2-A99E-4C0F-8A3E-4383482D7819}"/>
          </ac:cxnSpMkLst>
        </pc:cxnChg>
        <pc:cxnChg chg="mod">
          <ac:chgData name="Dennis Paúl Ushiña Huera" userId="8afb05b610d068c3" providerId="LiveId" clId="{E6AE139C-1279-4E41-B4EC-03AA61FBA83C}" dt="2022-09-01T13:52:18.905" v="640" actId="14100"/>
          <ac:cxnSpMkLst>
            <pc:docMk/>
            <pc:sldMk cId="357301658" sldId="1426"/>
            <ac:cxnSpMk id="117" creationId="{20DC3B93-C1E3-4DF4-916D-ADE47A523907}"/>
          </ac:cxnSpMkLst>
        </pc:cxnChg>
        <pc:cxnChg chg="mod">
          <ac:chgData name="Dennis Paúl Ushiña Huera" userId="8afb05b610d068c3" providerId="LiveId" clId="{E6AE139C-1279-4E41-B4EC-03AA61FBA83C}" dt="2022-09-01T13:52:16.715" v="639" actId="14100"/>
          <ac:cxnSpMkLst>
            <pc:docMk/>
            <pc:sldMk cId="357301658" sldId="1426"/>
            <ac:cxnSpMk id="118" creationId="{15F1F5CD-01DA-4ABF-97FC-2603EB3972BC}"/>
          </ac:cxnSpMkLst>
        </pc:cxnChg>
        <pc:cxnChg chg="del mod">
          <ac:chgData name="Dennis Paúl Ushiña Huera" userId="8afb05b610d068c3" providerId="LiveId" clId="{E6AE139C-1279-4E41-B4EC-03AA61FBA83C}" dt="2022-09-01T13:17:16.665" v="401" actId="478"/>
          <ac:cxnSpMkLst>
            <pc:docMk/>
            <pc:sldMk cId="357301658" sldId="1426"/>
            <ac:cxnSpMk id="119" creationId="{112FD397-B4C6-46E3-95DA-63CECD8E1F9D}"/>
          </ac:cxnSpMkLst>
        </pc:cxnChg>
        <pc:cxnChg chg="mod">
          <ac:chgData name="Dennis Paúl Ushiña Huera" userId="8afb05b610d068c3" providerId="LiveId" clId="{E6AE139C-1279-4E41-B4EC-03AA61FBA83C}" dt="2022-09-01T13:55:26.535" v="657" actId="1076"/>
          <ac:cxnSpMkLst>
            <pc:docMk/>
            <pc:sldMk cId="357301658" sldId="1426"/>
            <ac:cxnSpMk id="135" creationId="{44383C81-A1DD-4221-B6EB-56E4EAAC2C3E}"/>
          </ac:cxnSpMkLst>
        </pc:cxnChg>
        <pc:cxnChg chg="mod">
          <ac:chgData name="Dennis Paúl Ushiña Huera" userId="8afb05b610d068c3" providerId="LiveId" clId="{E6AE139C-1279-4E41-B4EC-03AA61FBA83C}" dt="2022-09-01T13:55:26.535" v="657" actId="1076"/>
          <ac:cxnSpMkLst>
            <pc:docMk/>
            <pc:sldMk cId="357301658" sldId="1426"/>
            <ac:cxnSpMk id="136" creationId="{C31ABFFB-5C64-48FC-A833-04E55BE2525C}"/>
          </ac:cxnSpMkLst>
        </pc:cxnChg>
        <pc:cxnChg chg="add mod">
          <ac:chgData name="Dennis Paúl Ushiña Huera" userId="8afb05b610d068c3" providerId="LiveId" clId="{E6AE139C-1279-4E41-B4EC-03AA61FBA83C}" dt="2022-09-01T13:55:26.535" v="657" actId="1076"/>
          <ac:cxnSpMkLst>
            <pc:docMk/>
            <pc:sldMk cId="357301658" sldId="1426"/>
            <ac:cxnSpMk id="141" creationId="{3C07D183-6CEE-85DD-5EBC-4B4289F66CCC}"/>
          </ac:cxnSpMkLst>
        </pc:cxnChg>
        <pc:cxnChg chg="del">
          <ac:chgData name="Dennis Paúl Ushiña Huera" userId="8afb05b610d068c3" providerId="LiveId" clId="{E6AE139C-1279-4E41-B4EC-03AA61FBA83C}" dt="2022-09-01T13:17:15.776" v="400" actId="478"/>
          <ac:cxnSpMkLst>
            <pc:docMk/>
            <pc:sldMk cId="357301658" sldId="1426"/>
            <ac:cxnSpMk id="143" creationId="{7B8C56ED-DEE4-4FEA-9681-F8CBD6026610}"/>
          </ac:cxnSpMkLst>
        </pc:cxnChg>
        <pc:cxnChg chg="mod">
          <ac:chgData name="Dennis Paúl Ushiña Huera" userId="8afb05b610d068c3" providerId="LiveId" clId="{E6AE139C-1279-4E41-B4EC-03AA61FBA83C}" dt="2022-09-01T13:51:26.855" v="632" actId="1076"/>
          <ac:cxnSpMkLst>
            <pc:docMk/>
            <pc:sldMk cId="357301658" sldId="1426"/>
            <ac:cxnSpMk id="148" creationId="{1F3F32B5-C862-4E89-B2AB-EB7042825842}"/>
          </ac:cxnSpMkLst>
        </pc:cxnChg>
        <pc:cxnChg chg="mod">
          <ac:chgData name="Dennis Paúl Ushiña Huera" userId="8afb05b610d068c3" providerId="LiveId" clId="{E6AE139C-1279-4E41-B4EC-03AA61FBA83C}" dt="2022-09-01T13:51:39.015" v="633" actId="1076"/>
          <ac:cxnSpMkLst>
            <pc:docMk/>
            <pc:sldMk cId="357301658" sldId="1426"/>
            <ac:cxnSpMk id="149" creationId="{A009749C-7FB4-478A-B6A1-BF9D561AEB03}"/>
          </ac:cxnSpMkLst>
        </pc:cxnChg>
        <pc:cxnChg chg="mod">
          <ac:chgData name="Dennis Paúl Ushiña Huera" userId="8afb05b610d068c3" providerId="LiveId" clId="{E6AE139C-1279-4E41-B4EC-03AA61FBA83C}" dt="2022-09-01T13:51:47.725" v="634" actId="1076"/>
          <ac:cxnSpMkLst>
            <pc:docMk/>
            <pc:sldMk cId="357301658" sldId="1426"/>
            <ac:cxnSpMk id="150" creationId="{FB6CDF4D-312B-4E31-8FC8-CFBB9312612F}"/>
          </ac:cxnSpMkLst>
        </pc:cxnChg>
        <pc:cxnChg chg="mod">
          <ac:chgData name="Dennis Paúl Ushiña Huera" userId="8afb05b610d068c3" providerId="LiveId" clId="{E6AE139C-1279-4E41-B4EC-03AA61FBA83C}" dt="2022-09-01T13:50:05.675" v="628" actId="1076"/>
          <ac:cxnSpMkLst>
            <pc:docMk/>
            <pc:sldMk cId="357301658" sldId="1426"/>
            <ac:cxnSpMk id="151" creationId="{FB8A2E95-6A25-4B32-9F01-21CC43DCB290}"/>
          </ac:cxnSpMkLst>
        </pc:cxnChg>
        <pc:cxnChg chg="mod">
          <ac:chgData name="Dennis Paúl Ushiña Huera" userId="8afb05b610d068c3" providerId="LiveId" clId="{E6AE139C-1279-4E41-B4EC-03AA61FBA83C}" dt="2022-09-01T13:50:36.155" v="629" actId="1076"/>
          <ac:cxnSpMkLst>
            <pc:docMk/>
            <pc:sldMk cId="357301658" sldId="1426"/>
            <ac:cxnSpMk id="161" creationId="{1B986980-A70A-4800-A57C-75205EF5A20F}"/>
          </ac:cxnSpMkLst>
        </pc:cxnChg>
        <pc:cxnChg chg="mod">
          <ac:chgData name="Dennis Paúl Ushiña Huera" userId="8afb05b610d068c3" providerId="LiveId" clId="{E6AE139C-1279-4E41-B4EC-03AA61FBA83C}" dt="2022-09-01T13:50:52.435" v="630" actId="1076"/>
          <ac:cxnSpMkLst>
            <pc:docMk/>
            <pc:sldMk cId="357301658" sldId="1426"/>
            <ac:cxnSpMk id="162" creationId="{159FA7C0-5705-4BA4-B4F1-8CE77A6A4453}"/>
          </ac:cxnSpMkLst>
        </pc:cxnChg>
        <pc:cxnChg chg="mod">
          <ac:chgData name="Dennis Paúl Ushiña Huera" userId="8afb05b610d068c3" providerId="LiveId" clId="{E6AE139C-1279-4E41-B4EC-03AA61FBA83C}" dt="2022-09-01T13:53:33.215" v="654" actId="14100"/>
          <ac:cxnSpMkLst>
            <pc:docMk/>
            <pc:sldMk cId="357301658" sldId="1426"/>
            <ac:cxnSpMk id="163" creationId="{5F880C25-48DC-476A-9D3C-CCEBF4F629AA}"/>
          </ac:cxnSpMkLst>
        </pc:cxnChg>
        <pc:cxnChg chg="add mod">
          <ac:chgData name="Dennis Paúl Ushiña Huera" userId="8afb05b610d068c3" providerId="LiveId" clId="{E6AE139C-1279-4E41-B4EC-03AA61FBA83C}" dt="2022-09-01T13:55:43.716" v="660" actId="208"/>
          <ac:cxnSpMkLst>
            <pc:docMk/>
            <pc:sldMk cId="357301658" sldId="1426"/>
            <ac:cxnSpMk id="189" creationId="{CDBF63A0-3A6F-F53E-B05A-F69BBCFC1833}"/>
          </ac:cxnSpMkLst>
        </pc:cxnChg>
      </pc:sldChg>
      <pc:sldChg chg="del">
        <pc:chgData name="Dennis Paúl Ushiña Huera" userId="8afb05b610d068c3" providerId="LiveId" clId="{E6AE139C-1279-4E41-B4EC-03AA61FBA83C}" dt="2022-08-25T10:36:25.782" v="8" actId="47"/>
        <pc:sldMkLst>
          <pc:docMk/>
          <pc:sldMk cId="1276057098" sldId="1427"/>
        </pc:sldMkLst>
      </pc:sldChg>
      <pc:sldChg chg="del">
        <pc:chgData name="Dennis Paúl Ushiña Huera" userId="8afb05b610d068c3" providerId="LiveId" clId="{E6AE139C-1279-4E41-B4EC-03AA61FBA83C}" dt="2022-08-25T10:36:17.501" v="4" actId="47"/>
        <pc:sldMkLst>
          <pc:docMk/>
          <pc:sldMk cId="3268733321" sldId="1429"/>
        </pc:sldMkLst>
      </pc:sldChg>
      <pc:sldChg chg="del">
        <pc:chgData name="Dennis Paúl Ushiña Huera" userId="8afb05b610d068c3" providerId="LiveId" clId="{E6AE139C-1279-4E41-B4EC-03AA61FBA83C}" dt="2022-08-25T10:36:21.212" v="5" actId="47"/>
        <pc:sldMkLst>
          <pc:docMk/>
          <pc:sldMk cId="1139388595" sldId="1430"/>
        </pc:sldMkLst>
      </pc:sldChg>
      <pc:sldChg chg="del">
        <pc:chgData name="Dennis Paúl Ushiña Huera" userId="8afb05b610d068c3" providerId="LiveId" clId="{E6AE139C-1279-4E41-B4EC-03AA61FBA83C}" dt="2022-08-25T10:36:24.864" v="7" actId="47"/>
        <pc:sldMkLst>
          <pc:docMk/>
          <pc:sldMk cId="1261005443" sldId="1437"/>
        </pc:sldMkLst>
      </pc:sldChg>
      <pc:sldChg chg="del">
        <pc:chgData name="Dennis Paúl Ushiña Huera" userId="8afb05b610d068c3" providerId="LiveId" clId="{E6AE139C-1279-4E41-B4EC-03AA61FBA83C}" dt="2022-08-25T10:36:27.752" v="10" actId="47"/>
        <pc:sldMkLst>
          <pc:docMk/>
          <pc:sldMk cId="2718663770" sldId="1438"/>
        </pc:sldMkLst>
      </pc:sldChg>
      <pc:sldChg chg="del">
        <pc:chgData name="Dennis Paúl Ushiña Huera" userId="8afb05b610d068c3" providerId="LiveId" clId="{E6AE139C-1279-4E41-B4EC-03AA61FBA83C}" dt="2022-08-25T10:36:29.771" v="11" actId="47"/>
        <pc:sldMkLst>
          <pc:docMk/>
          <pc:sldMk cId="2108683518" sldId="1439"/>
        </pc:sldMkLst>
      </pc:sldChg>
      <pc:sldChg chg="del">
        <pc:chgData name="Dennis Paúl Ushiña Huera" userId="8afb05b610d068c3" providerId="LiveId" clId="{E6AE139C-1279-4E41-B4EC-03AA61FBA83C}" dt="2022-08-25T10:36:26.611" v="9" actId="47"/>
        <pc:sldMkLst>
          <pc:docMk/>
          <pc:sldMk cId="169351667" sldId="1441"/>
        </pc:sldMkLst>
      </pc:sldChg>
      <pc:sldChg chg="del">
        <pc:chgData name="Dennis Paúl Ushiña Huera" userId="8afb05b610d068c3" providerId="LiveId" clId="{E6AE139C-1279-4E41-B4EC-03AA61FBA83C}" dt="2022-08-25T10:36:23.162" v="6" actId="47"/>
        <pc:sldMkLst>
          <pc:docMk/>
          <pc:sldMk cId="314171692" sldId="1445"/>
        </pc:sldMkLst>
      </pc:sldChg>
      <pc:sldChg chg="addSp delSp modSp mod">
        <pc:chgData name="Dennis Paúl Ushiña Huera" userId="8afb05b610d068c3" providerId="LiveId" clId="{E6AE139C-1279-4E41-B4EC-03AA61FBA83C}" dt="2022-08-30T13:45:59.832" v="159" actId="1076"/>
        <pc:sldMkLst>
          <pc:docMk/>
          <pc:sldMk cId="35263017" sldId="1446"/>
        </pc:sldMkLst>
        <pc:grpChg chg="del">
          <ac:chgData name="Dennis Paúl Ushiña Huera" userId="8afb05b610d068c3" providerId="LiveId" clId="{E6AE139C-1279-4E41-B4EC-03AA61FBA83C}" dt="2022-08-30T13:44:51.426" v="140" actId="478"/>
          <ac:grpSpMkLst>
            <pc:docMk/>
            <pc:sldMk cId="35263017" sldId="1446"/>
            <ac:grpSpMk id="28" creationId="{047D1876-47F2-9C59-C52A-60EE0F9260ED}"/>
          </ac:grpSpMkLst>
        </pc:grpChg>
        <pc:picChg chg="add mod modCrop">
          <ac:chgData name="Dennis Paúl Ushiña Huera" userId="8afb05b610d068c3" providerId="LiveId" clId="{E6AE139C-1279-4E41-B4EC-03AA61FBA83C}" dt="2022-08-30T13:45:59.832" v="159" actId="1076"/>
          <ac:picMkLst>
            <pc:docMk/>
            <pc:sldMk cId="35263017" sldId="1446"/>
            <ac:picMk id="3" creationId="{A1E3FEEC-BFF8-645F-E7B7-6248F4EC59F8}"/>
          </ac:picMkLst>
        </pc:picChg>
        <pc:picChg chg="add mod">
          <ac:chgData name="Dennis Paúl Ushiña Huera" userId="8afb05b610d068c3" providerId="LiveId" clId="{E6AE139C-1279-4E41-B4EC-03AA61FBA83C}" dt="2022-08-30T13:45:37.136" v="153" actId="1076"/>
          <ac:picMkLst>
            <pc:docMk/>
            <pc:sldMk cId="35263017" sldId="1446"/>
            <ac:picMk id="8" creationId="{C15EEF60-CA67-7B78-0EF4-DB417799FE65}"/>
          </ac:picMkLst>
        </pc:picChg>
        <pc:picChg chg="add mod">
          <ac:chgData name="Dennis Paúl Ushiña Huera" userId="8afb05b610d068c3" providerId="LiveId" clId="{E6AE139C-1279-4E41-B4EC-03AA61FBA83C}" dt="2022-08-30T13:45:45.432" v="157" actId="1076"/>
          <ac:picMkLst>
            <pc:docMk/>
            <pc:sldMk cId="35263017" sldId="1446"/>
            <ac:picMk id="11" creationId="{DFE23223-C564-2C95-EDCF-1EF0DEE3B4CD}"/>
          </ac:picMkLst>
        </pc:picChg>
        <pc:picChg chg="add mod">
          <ac:chgData name="Dennis Paúl Ushiña Huera" userId="8afb05b610d068c3" providerId="LiveId" clId="{E6AE139C-1279-4E41-B4EC-03AA61FBA83C}" dt="2022-08-30T13:45:49.274" v="158" actId="1076"/>
          <ac:picMkLst>
            <pc:docMk/>
            <pc:sldMk cId="35263017" sldId="1446"/>
            <ac:picMk id="12" creationId="{74BA7759-A87D-AAAE-E1D4-E740FAF5AC3B}"/>
          </ac:picMkLst>
        </pc:picChg>
        <pc:picChg chg="del">
          <ac:chgData name="Dennis Paúl Ushiña Huera" userId="8afb05b610d068c3" providerId="LiveId" clId="{E6AE139C-1279-4E41-B4EC-03AA61FBA83C}" dt="2022-08-30T13:44:51.426" v="140" actId="478"/>
          <ac:picMkLst>
            <pc:docMk/>
            <pc:sldMk cId="35263017" sldId="1446"/>
            <ac:picMk id="281" creationId="{BC64036F-C1EB-6114-1316-CB21C04FD5A4}"/>
          </ac:picMkLst>
        </pc:picChg>
      </pc:sldChg>
      <pc:sldChg chg="addSp delSp modSp mod">
        <pc:chgData name="Dennis Paúl Ushiña Huera" userId="8afb05b610d068c3" providerId="LiveId" clId="{E6AE139C-1279-4E41-B4EC-03AA61FBA83C}" dt="2022-09-02T11:28:12.906" v="2636" actId="478"/>
        <pc:sldMkLst>
          <pc:docMk/>
          <pc:sldMk cId="3160633749" sldId="1481"/>
        </pc:sldMkLst>
        <pc:spChg chg="add del mod">
          <ac:chgData name="Dennis Paúl Ushiña Huera" userId="8afb05b610d068c3" providerId="LiveId" clId="{E6AE139C-1279-4E41-B4EC-03AA61FBA83C}" dt="2022-09-02T11:28:12.906" v="2636" actId="478"/>
          <ac:spMkLst>
            <pc:docMk/>
            <pc:sldMk cId="3160633749" sldId="1481"/>
            <ac:spMk id="3" creationId="{F203B342-977A-7B5F-C770-069BFB47945B}"/>
          </ac:spMkLst>
        </pc:spChg>
      </pc:sldChg>
      <pc:sldChg chg="modSp mod">
        <pc:chgData name="Dennis Paúl Ushiña Huera" userId="8afb05b610d068c3" providerId="LiveId" clId="{E6AE139C-1279-4E41-B4EC-03AA61FBA83C}" dt="2022-09-02T09:04:40.327" v="2517" actId="207"/>
        <pc:sldMkLst>
          <pc:docMk/>
          <pc:sldMk cId="1599111670" sldId="1517"/>
        </pc:sldMkLst>
        <pc:graphicFrameChg chg="modGraphic">
          <ac:chgData name="Dennis Paúl Ushiña Huera" userId="8afb05b610d068c3" providerId="LiveId" clId="{E6AE139C-1279-4E41-B4EC-03AA61FBA83C}" dt="2022-09-02T09:04:40.327" v="2517" actId="207"/>
          <ac:graphicFrameMkLst>
            <pc:docMk/>
            <pc:sldMk cId="1599111670" sldId="1517"/>
            <ac:graphicFrameMk id="18" creationId="{278E39ED-552E-BC24-7610-878D58647E50}"/>
          </ac:graphicFrameMkLst>
        </pc:graphicFrameChg>
      </pc:sldChg>
      <pc:sldChg chg="addSp delSp modSp mod">
        <pc:chgData name="Dennis Paúl Ushiña Huera" userId="8afb05b610d068c3" providerId="LiveId" clId="{E6AE139C-1279-4E41-B4EC-03AA61FBA83C}" dt="2022-09-02T09:05:21.127" v="2526" actId="207"/>
        <pc:sldMkLst>
          <pc:docMk/>
          <pc:sldMk cId="509506480" sldId="1534"/>
        </pc:sldMkLst>
        <pc:spChg chg="add mod">
          <ac:chgData name="Dennis Paúl Ushiña Huera" userId="8afb05b610d068c3" providerId="LiveId" clId="{E6AE139C-1279-4E41-B4EC-03AA61FBA83C}" dt="2022-09-01T15:59:57.515" v="1223"/>
          <ac:spMkLst>
            <pc:docMk/>
            <pc:sldMk cId="509506480" sldId="1534"/>
            <ac:spMk id="16" creationId="{16412737-85CD-E9E3-EADC-4B37F108884A}"/>
          </ac:spMkLst>
        </pc:spChg>
        <pc:graphicFrameChg chg="mod modGraphic">
          <ac:chgData name="Dennis Paúl Ushiña Huera" userId="8afb05b610d068c3" providerId="LiveId" clId="{E6AE139C-1279-4E41-B4EC-03AA61FBA83C}" dt="2022-09-02T09:05:21.127" v="2526" actId="207"/>
          <ac:graphicFrameMkLst>
            <pc:docMk/>
            <pc:sldMk cId="509506480" sldId="1534"/>
            <ac:graphicFrameMk id="52" creationId="{A2A481B0-1967-72E7-4311-9D2DF91022D3}"/>
          </ac:graphicFrameMkLst>
        </pc:graphicFrameChg>
        <pc:graphicFrameChg chg="add del">
          <ac:chgData name="Dennis Paúl Ushiña Huera" userId="8afb05b610d068c3" providerId="LiveId" clId="{E6AE139C-1279-4E41-B4EC-03AA61FBA83C}" dt="2022-09-01T15:59:41.905" v="1210" actId="478"/>
          <ac:graphicFrameMkLst>
            <pc:docMk/>
            <pc:sldMk cId="509506480" sldId="1534"/>
            <ac:graphicFrameMk id="54" creationId="{2206748B-C458-F62F-0539-44CB00862A47}"/>
          </ac:graphicFrameMkLst>
        </pc:graphicFrameChg>
      </pc:sldChg>
      <pc:sldChg chg="del">
        <pc:chgData name="Dennis Paúl Ushiña Huera" userId="8afb05b610d068c3" providerId="LiveId" clId="{E6AE139C-1279-4E41-B4EC-03AA61FBA83C}" dt="2022-08-25T10:34:48.864" v="0" actId="47"/>
        <pc:sldMkLst>
          <pc:docMk/>
          <pc:sldMk cId="3110381375" sldId="1556"/>
        </pc:sldMkLst>
      </pc:sldChg>
      <pc:sldChg chg="addSp modSp mod">
        <pc:chgData name="Dennis Paúl Ushiña Huera" userId="8afb05b610d068c3" providerId="LiveId" clId="{E6AE139C-1279-4E41-B4EC-03AA61FBA83C}" dt="2022-09-02T09:03:57.947" v="2516"/>
        <pc:sldMkLst>
          <pc:docMk/>
          <pc:sldMk cId="2580260513" sldId="1559"/>
        </pc:sldMkLst>
        <pc:spChg chg="add mod">
          <ac:chgData name="Dennis Paúl Ushiña Huera" userId="8afb05b610d068c3" providerId="LiveId" clId="{E6AE139C-1279-4E41-B4EC-03AA61FBA83C}" dt="2022-09-02T09:03:57.947" v="2516"/>
          <ac:spMkLst>
            <pc:docMk/>
            <pc:sldMk cId="2580260513" sldId="1559"/>
            <ac:spMk id="12" creationId="{E3240786-00AB-9699-0F8C-6F23B545BFD2}"/>
          </ac:spMkLst>
        </pc:spChg>
        <pc:graphicFrameChg chg="modGraphic">
          <ac:chgData name="Dennis Paúl Ushiña Huera" userId="8afb05b610d068c3" providerId="LiveId" clId="{E6AE139C-1279-4E41-B4EC-03AA61FBA83C}" dt="2022-09-01T17:25:16.965" v="1542" actId="207"/>
          <ac:graphicFrameMkLst>
            <pc:docMk/>
            <pc:sldMk cId="2580260513" sldId="1559"/>
            <ac:graphicFrameMk id="54" creationId="{2206748B-C458-F62F-0539-44CB00862A47}"/>
          </ac:graphicFrameMkLst>
        </pc:graphicFrameChg>
      </pc:sldChg>
      <pc:sldChg chg="addSp modSp">
        <pc:chgData name="Dennis Paúl Ushiña Huera" userId="8afb05b610d068c3" providerId="LiveId" clId="{E6AE139C-1279-4E41-B4EC-03AA61FBA83C}" dt="2022-09-02T09:03:33.329" v="2513"/>
        <pc:sldMkLst>
          <pc:docMk/>
          <pc:sldMk cId="439231406" sldId="1562"/>
        </pc:sldMkLst>
        <pc:spChg chg="add mod">
          <ac:chgData name="Dennis Paúl Ushiña Huera" userId="8afb05b610d068c3" providerId="LiveId" clId="{E6AE139C-1279-4E41-B4EC-03AA61FBA83C}" dt="2022-09-02T09:03:33.329" v="2513"/>
          <ac:spMkLst>
            <pc:docMk/>
            <pc:sldMk cId="439231406" sldId="1562"/>
            <ac:spMk id="23" creationId="{C9460446-78EB-F28D-522E-0537ADC64F7E}"/>
          </ac:spMkLst>
        </pc:spChg>
      </pc:sldChg>
      <pc:sldChg chg="addSp modSp">
        <pc:chgData name="Dennis Paúl Ushiña Huera" userId="8afb05b610d068c3" providerId="LiveId" clId="{E6AE139C-1279-4E41-B4EC-03AA61FBA83C}" dt="2022-09-02T09:03:08.357" v="2509"/>
        <pc:sldMkLst>
          <pc:docMk/>
          <pc:sldMk cId="2710294881" sldId="1563"/>
        </pc:sldMkLst>
        <pc:spChg chg="add mod">
          <ac:chgData name="Dennis Paúl Ushiña Huera" userId="8afb05b610d068c3" providerId="LiveId" clId="{E6AE139C-1279-4E41-B4EC-03AA61FBA83C}" dt="2022-09-02T09:03:08.357" v="2509"/>
          <ac:spMkLst>
            <pc:docMk/>
            <pc:sldMk cId="2710294881" sldId="1563"/>
            <ac:spMk id="23" creationId="{8EF13808-EB10-63A6-3601-9782A3F54560}"/>
          </ac:spMkLst>
        </pc:spChg>
      </pc:sldChg>
      <pc:sldChg chg="addSp modSp mod">
        <pc:chgData name="Dennis Paúl Ushiña Huera" userId="8afb05b610d068c3" providerId="LiveId" clId="{E6AE139C-1279-4E41-B4EC-03AA61FBA83C}" dt="2022-09-02T09:02:53.271" v="2506" actId="14100"/>
        <pc:sldMkLst>
          <pc:docMk/>
          <pc:sldMk cId="1701618284" sldId="1564"/>
        </pc:sldMkLst>
        <pc:spChg chg="add mod">
          <ac:chgData name="Dennis Paúl Ushiña Huera" userId="8afb05b610d068c3" providerId="LiveId" clId="{E6AE139C-1279-4E41-B4EC-03AA61FBA83C}" dt="2022-09-02T09:02:53.271" v="2506" actId="14100"/>
          <ac:spMkLst>
            <pc:docMk/>
            <pc:sldMk cId="1701618284" sldId="1564"/>
            <ac:spMk id="17" creationId="{C80EB103-3089-54A9-B42B-94A43343DF46}"/>
          </ac:spMkLst>
        </pc:spChg>
      </pc:sldChg>
      <pc:sldChg chg="addSp delSp modSp mod">
        <pc:chgData name="Dennis Paúl Ushiña Huera" userId="8afb05b610d068c3" providerId="LiveId" clId="{E6AE139C-1279-4E41-B4EC-03AA61FBA83C}" dt="2022-08-30T13:17:22.712" v="137" actId="1076"/>
        <pc:sldMkLst>
          <pc:docMk/>
          <pc:sldMk cId="1987592852" sldId="1573"/>
        </pc:sldMkLst>
        <pc:spChg chg="mod">
          <ac:chgData name="Dennis Paúl Ushiña Huera" userId="8afb05b610d068c3" providerId="LiveId" clId="{E6AE139C-1279-4E41-B4EC-03AA61FBA83C}" dt="2022-08-30T13:17:10.513" v="135" actId="1076"/>
          <ac:spMkLst>
            <pc:docMk/>
            <pc:sldMk cId="1987592852" sldId="1573"/>
            <ac:spMk id="306" creationId="{5EEB0A8B-8C97-30E6-36AF-8BD03271AE84}"/>
          </ac:spMkLst>
        </pc:spChg>
        <pc:spChg chg="mod">
          <ac:chgData name="Dennis Paúl Ushiña Huera" userId="8afb05b610d068c3" providerId="LiveId" clId="{E6AE139C-1279-4E41-B4EC-03AA61FBA83C}" dt="2022-08-30T13:17:12.746" v="136" actId="1076"/>
          <ac:spMkLst>
            <pc:docMk/>
            <pc:sldMk cId="1987592852" sldId="1573"/>
            <ac:spMk id="307" creationId="{BF9280B2-4413-4095-CCF0-6CCD6E8BCFD8}"/>
          </ac:spMkLst>
        </pc:spChg>
        <pc:grpChg chg="del mod">
          <ac:chgData name="Dennis Paúl Ushiña Huera" userId="8afb05b610d068c3" providerId="LiveId" clId="{E6AE139C-1279-4E41-B4EC-03AA61FBA83C}" dt="2022-08-30T13:15:24.399" v="119" actId="478"/>
          <ac:grpSpMkLst>
            <pc:docMk/>
            <pc:sldMk cId="1987592852" sldId="1573"/>
            <ac:grpSpMk id="30" creationId="{1F4F99D6-1CD3-1063-25DA-0E1AC8386704}"/>
          </ac:grpSpMkLst>
        </pc:grpChg>
        <pc:picChg chg="add mod ord modCrop">
          <ac:chgData name="Dennis Paúl Ushiña Huera" userId="8afb05b610d068c3" providerId="LiveId" clId="{E6AE139C-1279-4E41-B4EC-03AA61FBA83C}" dt="2022-08-30T13:17:06.474" v="134" actId="14100"/>
          <ac:picMkLst>
            <pc:docMk/>
            <pc:sldMk cId="1987592852" sldId="1573"/>
            <ac:picMk id="3" creationId="{50FBC523-2449-5393-404C-F2262B503086}"/>
          </ac:picMkLst>
        </pc:picChg>
        <pc:picChg chg="add mod">
          <ac:chgData name="Dennis Paúl Ushiña Huera" userId="8afb05b610d068c3" providerId="LiveId" clId="{E6AE139C-1279-4E41-B4EC-03AA61FBA83C}" dt="2022-08-30T13:17:22.712" v="137" actId="1076"/>
          <ac:picMkLst>
            <pc:docMk/>
            <pc:sldMk cId="1987592852" sldId="1573"/>
            <ac:picMk id="11" creationId="{B0166BB9-16A5-BD19-2680-0E41B4761D65}"/>
          </ac:picMkLst>
        </pc:picChg>
        <pc:picChg chg="mod">
          <ac:chgData name="Dennis Paúl Ushiña Huera" userId="8afb05b610d068c3" providerId="LiveId" clId="{E6AE139C-1279-4E41-B4EC-03AA61FBA83C}" dt="2022-08-30T13:10:18.906" v="117" actId="1076"/>
          <ac:picMkLst>
            <pc:docMk/>
            <pc:sldMk cId="1987592852" sldId="1573"/>
            <ac:picMk id="21" creationId="{B9B858EF-DC1A-C457-81F3-FAE9E5A32E14}"/>
          </ac:picMkLst>
        </pc:picChg>
        <pc:picChg chg="mod">
          <ac:chgData name="Dennis Paúl Ushiña Huera" userId="8afb05b610d068c3" providerId="LiveId" clId="{E6AE139C-1279-4E41-B4EC-03AA61FBA83C}" dt="2022-08-30T13:10:18.906" v="117" actId="1076"/>
          <ac:picMkLst>
            <pc:docMk/>
            <pc:sldMk cId="1987592852" sldId="1573"/>
            <ac:picMk id="301" creationId="{C5F92485-98D7-C0B6-7D34-19B52E870118}"/>
          </ac:picMkLst>
        </pc:picChg>
        <pc:picChg chg="mod">
          <ac:chgData name="Dennis Paúl Ushiña Huera" userId="8afb05b610d068c3" providerId="LiveId" clId="{E6AE139C-1279-4E41-B4EC-03AA61FBA83C}" dt="2022-08-30T13:10:18.906" v="117" actId="1076"/>
          <ac:picMkLst>
            <pc:docMk/>
            <pc:sldMk cId="1987592852" sldId="1573"/>
            <ac:picMk id="302" creationId="{ED0FFF7C-C482-951E-A835-F632EF197149}"/>
          </ac:picMkLst>
        </pc:picChg>
        <pc:picChg chg="mod">
          <ac:chgData name="Dennis Paúl Ushiña Huera" userId="8afb05b610d068c3" providerId="LiveId" clId="{E6AE139C-1279-4E41-B4EC-03AA61FBA83C}" dt="2022-08-30T13:10:18.906" v="117" actId="1076"/>
          <ac:picMkLst>
            <pc:docMk/>
            <pc:sldMk cId="1987592852" sldId="1573"/>
            <ac:picMk id="304" creationId="{70D820DC-1109-EC81-B36F-ECDBBEF7FFAB}"/>
          </ac:picMkLst>
        </pc:picChg>
        <pc:picChg chg="mod">
          <ac:chgData name="Dennis Paúl Ushiña Huera" userId="8afb05b610d068c3" providerId="LiveId" clId="{E6AE139C-1279-4E41-B4EC-03AA61FBA83C}" dt="2022-08-30T13:10:18.906" v="117" actId="1076"/>
          <ac:picMkLst>
            <pc:docMk/>
            <pc:sldMk cId="1987592852" sldId="1573"/>
            <ac:picMk id="305" creationId="{26BD1AC9-6C61-B744-11BD-0F19D32A0F56}"/>
          </ac:picMkLst>
        </pc:picChg>
      </pc:sldChg>
      <pc:sldChg chg="addSp delSp modSp mod">
        <pc:chgData name="Dennis Paúl Ushiña Huera" userId="8afb05b610d068c3" providerId="LiveId" clId="{E6AE139C-1279-4E41-B4EC-03AA61FBA83C}" dt="2022-09-01T12:20:13.215" v="261" actId="1076"/>
        <pc:sldMkLst>
          <pc:docMk/>
          <pc:sldMk cId="3656944569" sldId="1579"/>
        </pc:sldMkLst>
        <pc:spChg chg="mod">
          <ac:chgData name="Dennis Paúl Ushiña Huera" userId="8afb05b610d068c3" providerId="LiveId" clId="{E6AE139C-1279-4E41-B4EC-03AA61FBA83C}" dt="2022-09-01T12:20:13.215" v="261" actId="1076"/>
          <ac:spMkLst>
            <pc:docMk/>
            <pc:sldMk cId="3656944569" sldId="1579"/>
            <ac:spMk id="66" creationId="{60CF5C2C-B234-0E67-35D5-94B453A15B64}"/>
          </ac:spMkLst>
        </pc:spChg>
        <pc:picChg chg="del">
          <ac:chgData name="Dennis Paúl Ushiña Huera" userId="8afb05b610d068c3" providerId="LiveId" clId="{E6AE139C-1279-4E41-B4EC-03AA61FBA83C}" dt="2022-09-01T12:16:30.096" v="240" actId="478"/>
          <ac:picMkLst>
            <pc:docMk/>
            <pc:sldMk cId="3656944569" sldId="1579"/>
            <ac:picMk id="4" creationId="{333213C5-7656-E0E0-353E-3BC1EE327A92}"/>
          </ac:picMkLst>
        </pc:picChg>
        <pc:picChg chg="add mod modCrop">
          <ac:chgData name="Dennis Paúl Ushiña Huera" userId="8afb05b610d068c3" providerId="LiveId" clId="{E6AE139C-1279-4E41-B4EC-03AA61FBA83C}" dt="2022-09-01T12:20:13.215" v="261" actId="1076"/>
          <ac:picMkLst>
            <pc:docMk/>
            <pc:sldMk cId="3656944569" sldId="1579"/>
            <ac:picMk id="5" creationId="{07F606B3-31B4-59AC-6775-8ED9FB8ACB1E}"/>
          </ac:picMkLst>
        </pc:picChg>
        <pc:picChg chg="del">
          <ac:chgData name="Dennis Paúl Ushiña Huera" userId="8afb05b610d068c3" providerId="LiveId" clId="{E6AE139C-1279-4E41-B4EC-03AA61FBA83C}" dt="2022-09-01T12:16:31.145" v="241" actId="478"/>
          <ac:picMkLst>
            <pc:docMk/>
            <pc:sldMk cId="3656944569" sldId="1579"/>
            <ac:picMk id="6" creationId="{0A169EF0-9B83-C376-595C-D0DD0298AAD2}"/>
          </ac:picMkLst>
        </pc:picChg>
        <pc:picChg chg="add mod modCrop">
          <ac:chgData name="Dennis Paúl Ushiña Huera" userId="8afb05b610d068c3" providerId="LiveId" clId="{E6AE139C-1279-4E41-B4EC-03AA61FBA83C}" dt="2022-09-01T12:20:13.215" v="261" actId="1076"/>
          <ac:picMkLst>
            <pc:docMk/>
            <pc:sldMk cId="3656944569" sldId="1579"/>
            <ac:picMk id="8" creationId="{A863D020-923F-99F3-9DFB-F812386C5112}"/>
          </ac:picMkLst>
        </pc:picChg>
      </pc:sldChg>
      <pc:sldChg chg="addSp delSp modSp mod">
        <pc:chgData name="Dennis Paúl Ushiña Huera" userId="8afb05b610d068c3" providerId="LiveId" clId="{E6AE139C-1279-4E41-B4EC-03AA61FBA83C}" dt="2022-09-01T12:23:25.495" v="282" actId="1076"/>
        <pc:sldMkLst>
          <pc:docMk/>
          <pc:sldMk cId="1697828812" sldId="1580"/>
        </pc:sldMkLst>
        <pc:spChg chg="mod">
          <ac:chgData name="Dennis Paúl Ushiña Huera" userId="8afb05b610d068c3" providerId="LiveId" clId="{E6AE139C-1279-4E41-B4EC-03AA61FBA83C}" dt="2022-09-01T12:23:25.495" v="282" actId="1076"/>
          <ac:spMkLst>
            <pc:docMk/>
            <pc:sldMk cId="1697828812" sldId="1580"/>
            <ac:spMk id="13" creationId="{19547893-6D2D-B511-FC06-B6AC5E8DCAE8}"/>
          </ac:spMkLst>
        </pc:spChg>
        <pc:picChg chg="del">
          <ac:chgData name="Dennis Paúl Ushiña Huera" userId="8afb05b610d068c3" providerId="LiveId" clId="{E6AE139C-1279-4E41-B4EC-03AA61FBA83C}" dt="2022-09-01T12:21:18.255" v="265" actId="478"/>
          <ac:picMkLst>
            <pc:docMk/>
            <pc:sldMk cId="1697828812" sldId="1580"/>
            <ac:picMk id="4" creationId="{B56E7786-0C14-B369-94A2-7EB81789C3E1}"/>
          </ac:picMkLst>
        </pc:picChg>
        <pc:picChg chg="add mod modCrop">
          <ac:chgData name="Dennis Paúl Ushiña Huera" userId="8afb05b610d068c3" providerId="LiveId" clId="{E6AE139C-1279-4E41-B4EC-03AA61FBA83C}" dt="2022-09-01T12:22:01.405" v="273" actId="14100"/>
          <ac:picMkLst>
            <pc:docMk/>
            <pc:sldMk cId="1697828812" sldId="1580"/>
            <ac:picMk id="5" creationId="{94F07DFE-6D81-E839-A8EA-9EBEF2DE3F77}"/>
          </ac:picMkLst>
        </pc:picChg>
        <pc:picChg chg="del">
          <ac:chgData name="Dennis Paúl Ushiña Huera" userId="8afb05b610d068c3" providerId="LiveId" clId="{E6AE139C-1279-4E41-B4EC-03AA61FBA83C}" dt="2022-09-01T12:21:19.065" v="266" actId="478"/>
          <ac:picMkLst>
            <pc:docMk/>
            <pc:sldMk cId="1697828812" sldId="1580"/>
            <ac:picMk id="6" creationId="{FBC5BEA9-962A-F82C-A324-2195DCECAFCB}"/>
          </ac:picMkLst>
        </pc:picChg>
        <pc:picChg chg="add mod modCrop">
          <ac:chgData name="Dennis Paúl Ushiña Huera" userId="8afb05b610d068c3" providerId="LiveId" clId="{E6AE139C-1279-4E41-B4EC-03AA61FBA83C}" dt="2022-09-01T12:23:22.135" v="281" actId="1076"/>
          <ac:picMkLst>
            <pc:docMk/>
            <pc:sldMk cId="1697828812" sldId="1580"/>
            <ac:picMk id="8" creationId="{C14102A6-3A8F-88FE-9439-1A0F1A4ECBB8}"/>
          </ac:picMkLst>
        </pc:picChg>
      </pc:sldChg>
      <pc:sldChg chg="addSp delSp modSp mod">
        <pc:chgData name="Dennis Paúl Ushiña Huera" userId="8afb05b610d068c3" providerId="LiveId" clId="{E6AE139C-1279-4E41-B4EC-03AA61FBA83C}" dt="2022-09-01T12:27:52.695" v="300" actId="1076"/>
        <pc:sldMkLst>
          <pc:docMk/>
          <pc:sldMk cId="637788157" sldId="1581"/>
        </pc:sldMkLst>
        <pc:picChg chg="del">
          <ac:chgData name="Dennis Paúl Ushiña Huera" userId="8afb05b610d068c3" providerId="LiveId" clId="{E6AE139C-1279-4E41-B4EC-03AA61FBA83C}" dt="2022-09-01T12:23:50.197" v="284" actId="478"/>
          <ac:picMkLst>
            <pc:docMk/>
            <pc:sldMk cId="637788157" sldId="1581"/>
            <ac:picMk id="4" creationId="{7049BF6D-192E-1092-A3D8-681C0AAF6DDE}"/>
          </ac:picMkLst>
        </pc:picChg>
        <pc:picChg chg="add mod modCrop">
          <ac:chgData name="Dennis Paúl Ushiña Huera" userId="8afb05b610d068c3" providerId="LiveId" clId="{E6AE139C-1279-4E41-B4EC-03AA61FBA83C}" dt="2022-09-01T12:26:33.326" v="292" actId="14100"/>
          <ac:picMkLst>
            <pc:docMk/>
            <pc:sldMk cId="637788157" sldId="1581"/>
            <ac:picMk id="5" creationId="{CC67095C-A946-787D-F1F0-F24B6F4AEF2A}"/>
          </ac:picMkLst>
        </pc:picChg>
        <pc:picChg chg="del">
          <ac:chgData name="Dennis Paúl Ushiña Huera" userId="8afb05b610d068c3" providerId="LiveId" clId="{E6AE139C-1279-4E41-B4EC-03AA61FBA83C}" dt="2022-09-01T12:23:50.940" v="285" actId="478"/>
          <ac:picMkLst>
            <pc:docMk/>
            <pc:sldMk cId="637788157" sldId="1581"/>
            <ac:picMk id="6" creationId="{C56F11AE-A981-6E60-A8B4-0CCC9D6CA4FA}"/>
          </ac:picMkLst>
        </pc:picChg>
        <pc:picChg chg="add mod modCrop">
          <ac:chgData name="Dennis Paúl Ushiña Huera" userId="8afb05b610d068c3" providerId="LiveId" clId="{E6AE139C-1279-4E41-B4EC-03AA61FBA83C}" dt="2022-09-01T12:27:52.695" v="300" actId="1076"/>
          <ac:picMkLst>
            <pc:docMk/>
            <pc:sldMk cId="637788157" sldId="1581"/>
            <ac:picMk id="8" creationId="{8D34694E-AC73-BDA6-C5E0-AF86FAF935E0}"/>
          </ac:picMkLst>
        </pc:picChg>
      </pc:sldChg>
      <pc:sldChg chg="del">
        <pc:chgData name="Dennis Paúl Ushiña Huera" userId="8afb05b610d068c3" providerId="LiveId" clId="{E6AE139C-1279-4E41-B4EC-03AA61FBA83C}" dt="2022-08-25T10:34:48.864" v="0" actId="47"/>
        <pc:sldMkLst>
          <pc:docMk/>
          <pc:sldMk cId="2206682387" sldId="1582"/>
        </pc:sldMkLst>
      </pc:sldChg>
      <pc:sldChg chg="del ord">
        <pc:chgData name="Dennis Paúl Ushiña Huera" userId="8afb05b610d068c3" providerId="LiveId" clId="{E6AE139C-1279-4E41-B4EC-03AA61FBA83C}" dt="2022-08-25T10:36:06.912" v="3" actId="47"/>
        <pc:sldMkLst>
          <pc:docMk/>
          <pc:sldMk cId="221232414" sldId="1585"/>
        </pc:sldMkLst>
      </pc:sldChg>
      <pc:sldChg chg="addSp delSp modSp mod">
        <pc:chgData name="Dennis Paúl Ushiña Huera" userId="8afb05b610d068c3" providerId="LiveId" clId="{E6AE139C-1279-4E41-B4EC-03AA61FBA83C}" dt="2022-09-02T06:06:41.358" v="1699" actId="20577"/>
        <pc:sldMkLst>
          <pc:docMk/>
          <pc:sldMk cId="4168340134" sldId="1586"/>
        </pc:sldMkLst>
        <pc:spChg chg="mod">
          <ac:chgData name="Dennis Paúl Ushiña Huera" userId="8afb05b610d068c3" providerId="LiveId" clId="{E6AE139C-1279-4E41-B4EC-03AA61FBA83C}" dt="2022-08-25T11:52:44.408" v="55" actId="1076"/>
          <ac:spMkLst>
            <pc:docMk/>
            <pc:sldMk cId="4168340134" sldId="1586"/>
            <ac:spMk id="135" creationId="{671264C0-960C-6ED1-424D-EB5C60BC13F4}"/>
          </ac:spMkLst>
        </pc:spChg>
        <pc:spChg chg="add del">
          <ac:chgData name="Dennis Paúl Ushiña Huera" userId="8afb05b610d068c3" providerId="LiveId" clId="{E6AE139C-1279-4E41-B4EC-03AA61FBA83C}" dt="2022-08-25T11:44:40.194" v="13" actId="22"/>
          <ac:spMkLst>
            <pc:docMk/>
            <pc:sldMk cId="4168340134" sldId="1586"/>
            <ac:spMk id="136" creationId="{EE58F0FB-3617-1389-8FA7-E51A12A9747A}"/>
          </ac:spMkLst>
        </pc:spChg>
        <pc:spChg chg="add mod">
          <ac:chgData name="Dennis Paúl Ushiña Huera" userId="8afb05b610d068c3" providerId="LiveId" clId="{E6AE139C-1279-4E41-B4EC-03AA61FBA83C}" dt="2022-08-25T11:54:20.620" v="67" actId="20577"/>
          <ac:spMkLst>
            <pc:docMk/>
            <pc:sldMk cId="4168340134" sldId="1586"/>
            <ac:spMk id="137" creationId="{65076493-FB3E-AE37-4D64-A2C8D3BE93AA}"/>
          </ac:spMkLst>
        </pc:spChg>
        <pc:graphicFrameChg chg="mod modGraphic">
          <ac:chgData name="Dennis Paúl Ushiña Huera" userId="8afb05b610d068c3" providerId="LiveId" clId="{E6AE139C-1279-4E41-B4EC-03AA61FBA83C}" dt="2022-08-25T11:55:31.088" v="74" actId="1076"/>
          <ac:graphicFrameMkLst>
            <pc:docMk/>
            <pc:sldMk cId="4168340134" sldId="1586"/>
            <ac:graphicFrameMk id="18" creationId="{278E39ED-552E-BC24-7610-878D58647E50}"/>
          </ac:graphicFrameMkLst>
        </pc:graphicFrameChg>
        <pc:graphicFrameChg chg="mod modGraphic">
          <ac:chgData name="Dennis Paúl Ushiña Huera" userId="8afb05b610d068c3" providerId="LiveId" clId="{E6AE139C-1279-4E41-B4EC-03AA61FBA83C}" dt="2022-08-25T11:58:32.298" v="115" actId="5793"/>
          <ac:graphicFrameMkLst>
            <pc:docMk/>
            <pc:sldMk cId="4168340134" sldId="1586"/>
            <ac:graphicFrameMk id="20" creationId="{E80F0CD7-99CC-AC9E-D947-75524F3F14D8}"/>
          </ac:graphicFrameMkLst>
        </pc:graphicFrameChg>
        <pc:graphicFrameChg chg="mod modGraphic">
          <ac:chgData name="Dennis Paúl Ushiña Huera" userId="8afb05b610d068c3" providerId="LiveId" clId="{E6AE139C-1279-4E41-B4EC-03AA61FBA83C}" dt="2022-08-25T11:58:20.841" v="107" actId="5793"/>
          <ac:graphicFrameMkLst>
            <pc:docMk/>
            <pc:sldMk cId="4168340134" sldId="1586"/>
            <ac:graphicFrameMk id="78" creationId="{E3B3C6B7-5C62-14EA-50A5-764A2CCF8AE0}"/>
          </ac:graphicFrameMkLst>
        </pc:graphicFrameChg>
        <pc:graphicFrameChg chg="mod modGraphic">
          <ac:chgData name="Dennis Paúl Ushiña Huera" userId="8afb05b610d068c3" providerId="LiveId" clId="{E6AE139C-1279-4E41-B4EC-03AA61FBA83C}" dt="2022-08-25T11:58:29.389" v="111" actId="5793"/>
          <ac:graphicFrameMkLst>
            <pc:docMk/>
            <pc:sldMk cId="4168340134" sldId="1586"/>
            <ac:graphicFrameMk id="79" creationId="{F32F4DF7-B9EC-2564-3D2D-4882ABF3F3CC}"/>
          </ac:graphicFrameMkLst>
        </pc:graphicFrameChg>
        <pc:graphicFrameChg chg="mod modGraphic">
          <ac:chgData name="Dennis Paúl Ushiña Huera" userId="8afb05b610d068c3" providerId="LiveId" clId="{E6AE139C-1279-4E41-B4EC-03AA61FBA83C}" dt="2022-09-02T06:06:41.358" v="1699" actId="20577"/>
          <ac:graphicFrameMkLst>
            <pc:docMk/>
            <pc:sldMk cId="4168340134" sldId="1586"/>
            <ac:graphicFrameMk id="80" creationId="{A5E1412D-C69A-5162-A95D-F77301ED5A37}"/>
          </ac:graphicFrameMkLst>
        </pc:graphicFrameChg>
        <pc:cxnChg chg="mod">
          <ac:chgData name="Dennis Paúl Ushiña Huera" userId="8afb05b610d068c3" providerId="LiveId" clId="{E6AE139C-1279-4E41-B4EC-03AA61FBA83C}" dt="2022-08-25T11:55:49.608" v="76" actId="14100"/>
          <ac:cxnSpMkLst>
            <pc:docMk/>
            <pc:sldMk cId="4168340134" sldId="1586"/>
            <ac:cxnSpMk id="84" creationId="{E523C977-9454-8E29-4AFD-D274CD683C7D}"/>
          </ac:cxnSpMkLst>
        </pc:cxnChg>
        <pc:cxnChg chg="mod">
          <ac:chgData name="Dennis Paúl Ushiña Huera" userId="8afb05b610d068c3" providerId="LiveId" clId="{E6AE139C-1279-4E41-B4EC-03AA61FBA83C}" dt="2022-08-25T11:55:57.828" v="78" actId="1076"/>
          <ac:cxnSpMkLst>
            <pc:docMk/>
            <pc:sldMk cId="4168340134" sldId="1586"/>
            <ac:cxnSpMk id="85" creationId="{5174D2A2-4C53-44AF-3AFF-6395D7BEADA6}"/>
          </ac:cxnSpMkLst>
        </pc:cxnChg>
        <pc:cxnChg chg="mod">
          <ac:chgData name="Dennis Paúl Ushiña Huera" userId="8afb05b610d068c3" providerId="LiveId" clId="{E6AE139C-1279-4E41-B4EC-03AA61FBA83C}" dt="2022-08-25T11:55:52.693" v="77" actId="14100"/>
          <ac:cxnSpMkLst>
            <pc:docMk/>
            <pc:sldMk cId="4168340134" sldId="1586"/>
            <ac:cxnSpMk id="87" creationId="{5E72A642-33F9-359E-4FDB-33F3A9A3CA5D}"/>
          </ac:cxnSpMkLst>
        </pc:cxnChg>
        <pc:cxnChg chg="mod">
          <ac:chgData name="Dennis Paúl Ushiña Huera" userId="8afb05b610d068c3" providerId="LiveId" clId="{E6AE139C-1279-4E41-B4EC-03AA61FBA83C}" dt="2022-08-25T11:56:01.768" v="79" actId="1076"/>
          <ac:cxnSpMkLst>
            <pc:docMk/>
            <pc:sldMk cId="4168340134" sldId="1586"/>
            <ac:cxnSpMk id="88" creationId="{5A425E99-6BD2-4C98-F1C8-69813A14B1E8}"/>
          </ac:cxnSpMkLst>
        </pc:cxnChg>
        <pc:cxnChg chg="mod">
          <ac:chgData name="Dennis Paúl Ushiña Huera" userId="8afb05b610d068c3" providerId="LiveId" clId="{E6AE139C-1279-4E41-B4EC-03AA61FBA83C}" dt="2022-08-25T11:56:01.768" v="79" actId="1076"/>
          <ac:cxnSpMkLst>
            <pc:docMk/>
            <pc:sldMk cId="4168340134" sldId="1586"/>
            <ac:cxnSpMk id="89" creationId="{FF5EDE32-09EF-CB13-5495-A4119C044B52}"/>
          </ac:cxnSpMkLst>
        </pc:cxnChg>
        <pc:cxnChg chg="mod">
          <ac:chgData name="Dennis Paúl Ushiña Huera" userId="8afb05b610d068c3" providerId="LiveId" clId="{E6AE139C-1279-4E41-B4EC-03AA61FBA83C}" dt="2022-08-25T11:56:01.768" v="79" actId="1076"/>
          <ac:cxnSpMkLst>
            <pc:docMk/>
            <pc:sldMk cId="4168340134" sldId="1586"/>
            <ac:cxnSpMk id="90" creationId="{05791C8E-DAF6-7143-6EF0-9DC4E2D7972B}"/>
          </ac:cxnSpMkLst>
        </pc:cxnChg>
        <pc:cxnChg chg="mod">
          <ac:chgData name="Dennis Paúl Ushiña Huera" userId="8afb05b610d068c3" providerId="LiveId" clId="{E6AE139C-1279-4E41-B4EC-03AA61FBA83C}" dt="2022-08-25T11:56:37.598" v="84" actId="14100"/>
          <ac:cxnSpMkLst>
            <pc:docMk/>
            <pc:sldMk cId="4168340134" sldId="1586"/>
            <ac:cxnSpMk id="98" creationId="{7618A566-0D60-49F5-4CCF-97C98A9C7B32}"/>
          </ac:cxnSpMkLst>
        </pc:cxnChg>
        <pc:cxnChg chg="mod">
          <ac:chgData name="Dennis Paúl Ushiña Huera" userId="8afb05b610d068c3" providerId="LiveId" clId="{E6AE139C-1279-4E41-B4EC-03AA61FBA83C}" dt="2022-08-25T11:57:02.198" v="89" actId="14100"/>
          <ac:cxnSpMkLst>
            <pc:docMk/>
            <pc:sldMk cId="4168340134" sldId="1586"/>
            <ac:cxnSpMk id="99" creationId="{7AB0402E-671D-83D3-D93F-EEFF7FC88FEB}"/>
          </ac:cxnSpMkLst>
        </pc:cxnChg>
        <pc:cxnChg chg="mod">
          <ac:chgData name="Dennis Paúl Ushiña Huera" userId="8afb05b610d068c3" providerId="LiveId" clId="{E6AE139C-1279-4E41-B4EC-03AA61FBA83C}" dt="2022-08-25T11:56:58.738" v="88" actId="14100"/>
          <ac:cxnSpMkLst>
            <pc:docMk/>
            <pc:sldMk cId="4168340134" sldId="1586"/>
            <ac:cxnSpMk id="100" creationId="{8E61C39A-4CB7-0F00-2CBF-722358BFA20A}"/>
          </ac:cxnSpMkLst>
        </pc:cxnChg>
        <pc:cxnChg chg="mod">
          <ac:chgData name="Dennis Paúl Ushiña Huera" userId="8afb05b610d068c3" providerId="LiveId" clId="{E6AE139C-1279-4E41-B4EC-03AA61FBA83C}" dt="2022-08-25T11:56:56.158" v="87" actId="14100"/>
          <ac:cxnSpMkLst>
            <pc:docMk/>
            <pc:sldMk cId="4168340134" sldId="1586"/>
            <ac:cxnSpMk id="101" creationId="{98E58FDA-D7C1-D7D3-6960-0E7EFE09492C}"/>
          </ac:cxnSpMkLst>
        </pc:cxnChg>
        <pc:cxnChg chg="mod">
          <ac:chgData name="Dennis Paúl Ushiña Huera" userId="8afb05b610d068c3" providerId="LiveId" clId="{E6AE139C-1279-4E41-B4EC-03AA61FBA83C}" dt="2022-08-25T11:57:11.258" v="91" actId="14100"/>
          <ac:cxnSpMkLst>
            <pc:docMk/>
            <pc:sldMk cId="4168340134" sldId="1586"/>
            <ac:cxnSpMk id="102" creationId="{2900EECE-3BEB-153C-AF18-D50C0F69D43A}"/>
          </ac:cxnSpMkLst>
        </pc:cxnChg>
        <pc:cxnChg chg="mod">
          <ac:chgData name="Dennis Paúl Ushiña Huera" userId="8afb05b610d068c3" providerId="LiveId" clId="{E6AE139C-1279-4E41-B4EC-03AA61FBA83C}" dt="2022-09-02T06:05:53.961" v="1694" actId="14100"/>
          <ac:cxnSpMkLst>
            <pc:docMk/>
            <pc:sldMk cId="4168340134" sldId="1586"/>
            <ac:cxnSpMk id="107" creationId="{B72BA423-44A9-1BA3-D25C-11F2B3A853BB}"/>
          </ac:cxnSpMkLst>
        </pc:cxnChg>
        <pc:cxnChg chg="mod">
          <ac:chgData name="Dennis Paúl Ushiña Huera" userId="8afb05b610d068c3" providerId="LiveId" clId="{E6AE139C-1279-4E41-B4EC-03AA61FBA83C}" dt="2022-09-02T06:05:57.925" v="1695" actId="14100"/>
          <ac:cxnSpMkLst>
            <pc:docMk/>
            <pc:sldMk cId="4168340134" sldId="1586"/>
            <ac:cxnSpMk id="108" creationId="{883BD39C-8757-B836-4F09-AE18C8C1E9DA}"/>
          </ac:cxnSpMkLst>
        </pc:cxnChg>
      </pc:sldChg>
      <pc:sldChg chg="add del">
        <pc:chgData name="Dennis Paúl Ushiña Huera" userId="8afb05b610d068c3" providerId="LiveId" clId="{E6AE139C-1279-4E41-B4EC-03AA61FBA83C}" dt="2022-09-01T11:45:15.695" v="164" actId="47"/>
        <pc:sldMkLst>
          <pc:docMk/>
          <pc:sldMk cId="203579011" sldId="1589"/>
        </pc:sldMkLst>
      </pc:sldChg>
      <pc:sldChg chg="addSp modSp add mod">
        <pc:chgData name="Dennis Paúl Ushiña Huera" userId="8afb05b610d068c3" providerId="LiveId" clId="{E6AE139C-1279-4E41-B4EC-03AA61FBA83C}" dt="2022-09-01T12:15:35.486" v="239" actId="20577"/>
        <pc:sldMkLst>
          <pc:docMk/>
          <pc:sldMk cId="836008518" sldId="1590"/>
        </pc:sldMkLst>
        <pc:spChg chg="add mod">
          <ac:chgData name="Dennis Paúl Ushiña Huera" userId="8afb05b610d068c3" providerId="LiveId" clId="{E6AE139C-1279-4E41-B4EC-03AA61FBA83C}" dt="2022-09-01T12:15:35.486" v="239" actId="20577"/>
          <ac:spMkLst>
            <pc:docMk/>
            <pc:sldMk cId="836008518" sldId="1590"/>
            <ac:spMk id="3" creationId="{E59484BB-7645-1F17-CB7E-32CDCBCAF452}"/>
          </ac:spMkLst>
        </pc:spChg>
      </pc:sldChg>
      <pc:sldChg chg="addSp modSp add mod">
        <pc:chgData name="Dennis Paúl Ushiña Huera" userId="8afb05b610d068c3" providerId="LiveId" clId="{E6AE139C-1279-4E41-B4EC-03AA61FBA83C}" dt="2022-09-01T12:20:43.718" v="264" actId="1076"/>
        <pc:sldMkLst>
          <pc:docMk/>
          <pc:sldMk cId="1530198527" sldId="1591"/>
        </pc:sldMkLst>
        <pc:spChg chg="add mod">
          <ac:chgData name="Dennis Paúl Ushiña Huera" userId="8afb05b610d068c3" providerId="LiveId" clId="{E6AE139C-1279-4E41-B4EC-03AA61FBA83C}" dt="2022-09-01T12:20:43.718" v="264" actId="1076"/>
          <ac:spMkLst>
            <pc:docMk/>
            <pc:sldMk cId="1530198527" sldId="1591"/>
            <ac:spMk id="7" creationId="{719C7EDB-1BD1-8F03-2B0F-0FEF815A330D}"/>
          </ac:spMkLst>
        </pc:spChg>
      </pc:sldChg>
      <pc:sldChg chg="addSp modSp add">
        <pc:chgData name="Dennis Paúl Ushiña Huera" userId="8afb05b610d068c3" providerId="LiveId" clId="{E6AE139C-1279-4E41-B4EC-03AA61FBA83C}" dt="2022-09-01T12:23:45.975" v="283"/>
        <pc:sldMkLst>
          <pc:docMk/>
          <pc:sldMk cId="332717485" sldId="1592"/>
        </pc:sldMkLst>
        <pc:spChg chg="add mod">
          <ac:chgData name="Dennis Paúl Ushiña Huera" userId="8afb05b610d068c3" providerId="LiveId" clId="{E6AE139C-1279-4E41-B4EC-03AA61FBA83C}" dt="2022-09-01T12:23:45.975" v="283"/>
          <ac:spMkLst>
            <pc:docMk/>
            <pc:sldMk cId="332717485" sldId="1592"/>
            <ac:spMk id="7" creationId="{3A213B19-2F34-0CB1-9E45-65BA3D5FFF83}"/>
          </ac:spMkLst>
        </pc:spChg>
      </pc:sldChg>
      <pc:sldChg chg="addSp delSp modSp add del mod">
        <pc:chgData name="Dennis Paúl Ushiña Huera" userId="8afb05b610d068c3" providerId="LiveId" clId="{E6AE139C-1279-4E41-B4EC-03AA61FBA83C}" dt="2022-09-01T15:37:16.205" v="1042" actId="47"/>
        <pc:sldMkLst>
          <pc:docMk/>
          <pc:sldMk cId="3004692202" sldId="1593"/>
        </pc:sldMkLst>
        <pc:spChg chg="del">
          <ac:chgData name="Dennis Paúl Ushiña Huera" userId="8afb05b610d068c3" providerId="LiveId" clId="{E6AE139C-1279-4E41-B4EC-03AA61FBA83C}" dt="2022-09-01T15:19:34.375" v="883" actId="478"/>
          <ac:spMkLst>
            <pc:docMk/>
            <pc:sldMk cId="3004692202" sldId="1593"/>
            <ac:spMk id="2" creationId="{7BC9A618-93DB-4EA3-84F9-BF3FA2DD4F1A}"/>
          </ac:spMkLst>
        </pc:spChg>
        <pc:spChg chg="add del mod">
          <ac:chgData name="Dennis Paúl Ushiña Huera" userId="8afb05b610d068c3" providerId="LiveId" clId="{E6AE139C-1279-4E41-B4EC-03AA61FBA83C}" dt="2022-09-01T15:36:43.945" v="1033" actId="478"/>
          <ac:spMkLst>
            <pc:docMk/>
            <pc:sldMk cId="3004692202" sldId="1593"/>
            <ac:spMk id="11" creationId="{9E1FDA53-6FE1-0609-AF47-F07FB5BCCF4F}"/>
          </ac:spMkLst>
        </pc:spChg>
        <pc:spChg chg="add del mod">
          <ac:chgData name="Dennis Paúl Ushiña Huera" userId="8afb05b610d068c3" providerId="LiveId" clId="{E6AE139C-1279-4E41-B4EC-03AA61FBA83C}" dt="2022-09-01T15:36:43.945" v="1033" actId="478"/>
          <ac:spMkLst>
            <pc:docMk/>
            <pc:sldMk cId="3004692202" sldId="1593"/>
            <ac:spMk id="12" creationId="{041167FA-A9EB-CFF7-CED4-4D99DA17B14C}"/>
          </ac:spMkLst>
        </pc:spChg>
        <pc:spChg chg="add mod">
          <ac:chgData name="Dennis Paúl Ushiña Huera" userId="8afb05b610d068c3" providerId="LiveId" clId="{E6AE139C-1279-4E41-B4EC-03AA61FBA83C}" dt="2022-09-01T15:26:27.956" v="923"/>
          <ac:spMkLst>
            <pc:docMk/>
            <pc:sldMk cId="3004692202" sldId="1593"/>
            <ac:spMk id="29" creationId="{0AD6A8C4-417F-858A-526C-05BC8850241F}"/>
          </ac:spMkLst>
        </pc:spChg>
        <pc:graphicFrameChg chg="del">
          <ac:chgData name="Dennis Paúl Ushiña Huera" userId="8afb05b610d068c3" providerId="LiveId" clId="{E6AE139C-1279-4E41-B4EC-03AA61FBA83C}" dt="2022-09-01T15:20:30.493" v="890" actId="478"/>
          <ac:graphicFrameMkLst>
            <pc:docMk/>
            <pc:sldMk cId="3004692202" sldId="1593"/>
            <ac:graphicFrameMk id="10" creationId="{FD7DB7A7-4E04-2439-3A1B-78EBC39AE283}"/>
          </ac:graphicFrameMkLst>
        </pc:graphicFrameChg>
        <pc:graphicFrameChg chg="add mod">
          <ac:chgData name="Dennis Paúl Ushiña Huera" userId="8afb05b610d068c3" providerId="LiveId" clId="{E6AE139C-1279-4E41-B4EC-03AA61FBA83C}" dt="2022-09-01T15:36:54.656" v="1040" actId="1076"/>
          <ac:graphicFrameMkLst>
            <pc:docMk/>
            <pc:sldMk cId="3004692202" sldId="1593"/>
            <ac:graphicFrameMk id="30" creationId="{20645BFE-62F9-264F-1150-783AB3AAB8E9}"/>
          </ac:graphicFrameMkLst>
        </pc:graphicFrameChg>
        <pc:picChg chg="mod">
          <ac:chgData name="Dennis Paúl Ushiña Huera" userId="8afb05b610d068c3" providerId="LiveId" clId="{E6AE139C-1279-4E41-B4EC-03AA61FBA83C}" dt="2022-09-01T15:37:09.029" v="1041" actId="1076"/>
          <ac:picMkLst>
            <pc:docMk/>
            <pc:sldMk cId="3004692202" sldId="1593"/>
            <ac:picMk id="9" creationId="{3E49B7C5-432F-497C-A1D0-451A94F49BB2}"/>
          </ac:picMkLst>
        </pc:picChg>
        <pc:picChg chg="add del mod modCrop">
          <ac:chgData name="Dennis Paúl Ushiña Huera" userId="8afb05b610d068c3" providerId="LiveId" clId="{E6AE139C-1279-4E41-B4EC-03AA61FBA83C}" dt="2022-09-01T15:36:43.945" v="1033" actId="478"/>
          <ac:picMkLst>
            <pc:docMk/>
            <pc:sldMk cId="3004692202" sldId="1593"/>
            <ac:picMk id="13" creationId="{705FE994-CB89-0B06-2471-75139AE56532}"/>
          </ac:picMkLst>
        </pc:picChg>
        <pc:picChg chg="add del mod ord modCrop">
          <ac:chgData name="Dennis Paúl Ushiña Huera" userId="8afb05b610d068c3" providerId="LiveId" clId="{E6AE139C-1279-4E41-B4EC-03AA61FBA83C}" dt="2022-09-01T15:36:45.555" v="1034" actId="478"/>
          <ac:picMkLst>
            <pc:docMk/>
            <pc:sldMk cId="3004692202" sldId="1593"/>
            <ac:picMk id="14" creationId="{C41746BF-0AE8-CBEE-D585-4E00AF49580D}"/>
          </ac:picMkLst>
        </pc:picChg>
        <pc:cxnChg chg="del mod">
          <ac:chgData name="Dennis Paúl Ushiña Huera" userId="8afb05b610d068c3" providerId="LiveId" clId="{E6AE139C-1279-4E41-B4EC-03AA61FBA83C}" dt="2022-09-01T15:36:46.626" v="1035" actId="478"/>
          <ac:cxnSpMkLst>
            <pc:docMk/>
            <pc:sldMk cId="3004692202" sldId="1593"/>
            <ac:cxnSpMk id="6" creationId="{BD84E610-F5E7-CBDD-00AD-36BCE5ED3708}"/>
          </ac:cxnSpMkLst>
        </pc:cxnChg>
        <pc:cxnChg chg="del mod">
          <ac:chgData name="Dennis Paúl Ushiña Huera" userId="8afb05b610d068c3" providerId="LiveId" clId="{E6AE139C-1279-4E41-B4EC-03AA61FBA83C}" dt="2022-09-01T15:36:47.665" v="1036" actId="478"/>
          <ac:cxnSpMkLst>
            <pc:docMk/>
            <pc:sldMk cId="3004692202" sldId="1593"/>
            <ac:cxnSpMk id="20" creationId="{645130FB-7FFA-256A-D7C9-2E1E5A39F0FB}"/>
          </ac:cxnSpMkLst>
        </pc:cxnChg>
        <pc:cxnChg chg="del">
          <ac:chgData name="Dennis Paúl Ushiña Huera" userId="8afb05b610d068c3" providerId="LiveId" clId="{E6AE139C-1279-4E41-B4EC-03AA61FBA83C}" dt="2022-09-01T15:21:47.845" v="898" actId="478"/>
          <ac:cxnSpMkLst>
            <pc:docMk/>
            <pc:sldMk cId="3004692202" sldId="1593"/>
            <ac:cxnSpMk id="23" creationId="{A6D1AB21-3795-A3BC-934C-E70BE6B6B59F}"/>
          </ac:cxnSpMkLst>
        </pc:cxnChg>
        <pc:cxnChg chg="del mod">
          <ac:chgData name="Dennis Paúl Ushiña Huera" userId="8afb05b610d068c3" providerId="LiveId" clId="{E6AE139C-1279-4E41-B4EC-03AA61FBA83C}" dt="2022-09-01T15:36:48.499" v="1037" actId="478"/>
          <ac:cxnSpMkLst>
            <pc:docMk/>
            <pc:sldMk cId="3004692202" sldId="1593"/>
            <ac:cxnSpMk id="28" creationId="{DAFA937B-18BE-F9F1-1D8C-9A2196A6063F}"/>
          </ac:cxnSpMkLst>
        </pc:cxnChg>
        <pc:cxnChg chg="del mod">
          <ac:chgData name="Dennis Paúl Ushiña Huera" userId="8afb05b610d068c3" providerId="LiveId" clId="{E6AE139C-1279-4E41-B4EC-03AA61FBA83C}" dt="2022-09-01T15:36:48.900" v="1038" actId="478"/>
          <ac:cxnSpMkLst>
            <pc:docMk/>
            <pc:sldMk cId="3004692202" sldId="1593"/>
            <ac:cxnSpMk id="31" creationId="{E3917BF5-B5F2-9725-F1E0-B46502188640}"/>
          </ac:cxnSpMkLst>
        </pc:cxnChg>
      </pc:sldChg>
      <pc:sldChg chg="add">
        <pc:chgData name="Dennis Paúl Ushiña Huera" userId="8afb05b610d068c3" providerId="LiveId" clId="{E6AE139C-1279-4E41-B4EC-03AA61FBA83C}" dt="2022-09-01T15:36:30.435" v="1032"/>
        <pc:sldMkLst>
          <pc:docMk/>
          <pc:sldMk cId="27454195" sldId="1594"/>
        </pc:sldMkLst>
      </pc:sldChg>
      <pc:sldChg chg="addSp delSp modSp add mod">
        <pc:chgData name="Dennis Paúl Ushiña Huera" userId="8afb05b610d068c3" providerId="LiveId" clId="{E6AE139C-1279-4E41-B4EC-03AA61FBA83C}" dt="2022-09-01T15:39:41.980" v="1060" actId="478"/>
        <pc:sldMkLst>
          <pc:docMk/>
          <pc:sldMk cId="867424965" sldId="1595"/>
        </pc:sldMkLst>
        <pc:spChg chg="del">
          <ac:chgData name="Dennis Paúl Ushiña Huera" userId="8afb05b610d068c3" providerId="LiveId" clId="{E6AE139C-1279-4E41-B4EC-03AA61FBA83C}" dt="2022-09-01T15:37:24.092" v="1044" actId="478"/>
          <ac:spMkLst>
            <pc:docMk/>
            <pc:sldMk cId="867424965" sldId="1595"/>
            <ac:spMk id="2" creationId="{7BC9A618-93DB-4EA3-84F9-BF3FA2DD4F1A}"/>
          </ac:spMkLst>
        </pc:spChg>
        <pc:graphicFrameChg chg="mod modGraphic">
          <ac:chgData name="Dennis Paúl Ushiña Huera" userId="8afb05b610d068c3" providerId="LiveId" clId="{E6AE139C-1279-4E41-B4EC-03AA61FBA83C}" dt="2022-09-01T15:39:18.941" v="1057" actId="1076"/>
          <ac:graphicFrameMkLst>
            <pc:docMk/>
            <pc:sldMk cId="867424965" sldId="1595"/>
            <ac:graphicFrameMk id="57" creationId="{2CFB765E-A738-51BB-D396-069007177A5A}"/>
          </ac:graphicFrameMkLst>
        </pc:graphicFrameChg>
        <pc:picChg chg="mod">
          <ac:chgData name="Dennis Paúl Ushiña Huera" userId="8afb05b610d068c3" providerId="LiveId" clId="{E6AE139C-1279-4E41-B4EC-03AA61FBA83C}" dt="2022-09-01T15:39:14.916" v="1056" actId="1076"/>
          <ac:picMkLst>
            <pc:docMk/>
            <pc:sldMk cId="867424965" sldId="1595"/>
            <ac:picMk id="9" creationId="{3E49B7C5-432F-497C-A1D0-451A94F49BB2}"/>
          </ac:picMkLst>
        </pc:picChg>
        <pc:cxnChg chg="add del mod">
          <ac:chgData name="Dennis Paúl Ushiña Huera" userId="8afb05b610d068c3" providerId="LiveId" clId="{E6AE139C-1279-4E41-B4EC-03AA61FBA83C}" dt="2022-09-01T15:39:41.980" v="1060" actId="478"/>
          <ac:cxnSpMkLst>
            <pc:docMk/>
            <pc:sldMk cId="867424965" sldId="1595"/>
            <ac:cxnSpMk id="4" creationId="{3836B228-6492-22EA-BBB8-7969BF572DA0}"/>
          </ac:cxnSpMkLst>
        </pc:cxnChg>
        <pc:cxnChg chg="del">
          <ac:chgData name="Dennis Paúl Ushiña Huera" userId="8afb05b610d068c3" providerId="LiveId" clId="{E6AE139C-1279-4E41-B4EC-03AA61FBA83C}" dt="2022-09-01T15:37:28.596" v="1045" actId="478"/>
          <ac:cxnSpMkLst>
            <pc:docMk/>
            <pc:sldMk cId="867424965" sldId="1595"/>
            <ac:cxnSpMk id="6" creationId="{BD84E610-F5E7-CBDD-00AD-36BCE5ED3708}"/>
          </ac:cxnSpMkLst>
        </pc:cxnChg>
        <pc:cxnChg chg="del">
          <ac:chgData name="Dennis Paúl Ushiña Huera" userId="8afb05b610d068c3" providerId="LiveId" clId="{E6AE139C-1279-4E41-B4EC-03AA61FBA83C}" dt="2022-09-01T15:37:28.596" v="1045" actId="478"/>
          <ac:cxnSpMkLst>
            <pc:docMk/>
            <pc:sldMk cId="867424965" sldId="1595"/>
            <ac:cxnSpMk id="20" creationId="{645130FB-7FFA-256A-D7C9-2E1E5A39F0FB}"/>
          </ac:cxnSpMkLst>
        </pc:cxnChg>
        <pc:cxnChg chg="del">
          <ac:chgData name="Dennis Paúl Ushiña Huera" userId="8afb05b610d068c3" providerId="LiveId" clId="{E6AE139C-1279-4E41-B4EC-03AA61FBA83C}" dt="2022-09-01T15:37:28.596" v="1045" actId="478"/>
          <ac:cxnSpMkLst>
            <pc:docMk/>
            <pc:sldMk cId="867424965" sldId="1595"/>
            <ac:cxnSpMk id="23" creationId="{A6D1AB21-3795-A3BC-934C-E70BE6B6B59F}"/>
          </ac:cxnSpMkLst>
        </pc:cxnChg>
        <pc:cxnChg chg="del">
          <ac:chgData name="Dennis Paúl Ushiña Huera" userId="8afb05b610d068c3" providerId="LiveId" clId="{E6AE139C-1279-4E41-B4EC-03AA61FBA83C}" dt="2022-09-01T15:37:28.596" v="1045" actId="478"/>
          <ac:cxnSpMkLst>
            <pc:docMk/>
            <pc:sldMk cId="867424965" sldId="1595"/>
            <ac:cxnSpMk id="28" creationId="{DAFA937B-18BE-F9F1-1D8C-9A2196A6063F}"/>
          </ac:cxnSpMkLst>
        </pc:cxnChg>
        <pc:cxnChg chg="del">
          <ac:chgData name="Dennis Paúl Ushiña Huera" userId="8afb05b610d068c3" providerId="LiveId" clId="{E6AE139C-1279-4E41-B4EC-03AA61FBA83C}" dt="2022-09-01T15:37:28.596" v="1045" actId="478"/>
          <ac:cxnSpMkLst>
            <pc:docMk/>
            <pc:sldMk cId="867424965" sldId="1595"/>
            <ac:cxnSpMk id="31" creationId="{E3917BF5-B5F2-9725-F1E0-B46502188640}"/>
          </ac:cxnSpMkLst>
        </pc:cxnChg>
      </pc:sldChg>
      <pc:sldChg chg="addSp delSp modSp add mod">
        <pc:chgData name="Dennis Paúl Ushiña Huera" userId="8afb05b610d068c3" providerId="LiveId" clId="{E6AE139C-1279-4E41-B4EC-03AA61FBA83C}" dt="2022-09-01T16:00:18.537" v="1227" actId="5793"/>
        <pc:sldMkLst>
          <pc:docMk/>
          <pc:sldMk cId="206658163" sldId="1596"/>
        </pc:sldMkLst>
        <pc:spChg chg="add mod">
          <ac:chgData name="Dennis Paúl Ushiña Huera" userId="8afb05b610d068c3" providerId="LiveId" clId="{E6AE139C-1279-4E41-B4EC-03AA61FBA83C}" dt="2022-09-01T15:48:07.119" v="1116" actId="1076"/>
          <ac:spMkLst>
            <pc:docMk/>
            <pc:sldMk cId="206658163" sldId="1596"/>
            <ac:spMk id="21" creationId="{5F217067-B0D8-E10D-49EF-046AF7F46585}"/>
          </ac:spMkLst>
        </pc:spChg>
        <pc:graphicFrameChg chg="mod modGraphic">
          <ac:chgData name="Dennis Paúl Ushiña Huera" userId="8afb05b610d068c3" providerId="LiveId" clId="{E6AE139C-1279-4E41-B4EC-03AA61FBA83C}" dt="2022-09-01T16:00:18.537" v="1227" actId="5793"/>
          <ac:graphicFrameMkLst>
            <pc:docMk/>
            <pc:sldMk cId="206658163" sldId="1596"/>
            <ac:graphicFrameMk id="52" creationId="{A2A481B0-1967-72E7-4311-9D2DF91022D3}"/>
          </ac:graphicFrameMkLst>
        </pc:graphicFrameChg>
        <pc:graphicFrameChg chg="del mod">
          <ac:chgData name="Dennis Paúl Ushiña Huera" userId="8afb05b610d068c3" providerId="LiveId" clId="{E6AE139C-1279-4E41-B4EC-03AA61FBA83C}" dt="2022-09-01T15:57:49.785" v="1182" actId="478"/>
          <ac:graphicFrameMkLst>
            <pc:docMk/>
            <pc:sldMk cId="206658163" sldId="1596"/>
            <ac:graphicFrameMk id="54" creationId="{2206748B-C458-F62F-0539-44CB00862A47}"/>
          </ac:graphicFrameMkLst>
        </pc:graphicFrameChg>
        <pc:cxnChg chg="mod">
          <ac:chgData name="Dennis Paúl Ushiña Huera" userId="8afb05b610d068c3" providerId="LiveId" clId="{E6AE139C-1279-4E41-B4EC-03AA61FBA83C}" dt="2022-09-01T15:57:20.315" v="1179" actId="14100"/>
          <ac:cxnSpMkLst>
            <pc:docMk/>
            <pc:sldMk cId="206658163" sldId="1596"/>
            <ac:cxnSpMk id="25" creationId="{24693250-13F0-E1B3-C096-5464BBC8DA47}"/>
          </ac:cxnSpMkLst>
        </pc:cxnChg>
      </pc:sldChg>
      <pc:sldChg chg="add">
        <pc:chgData name="Dennis Paúl Ushiña Huera" userId="8afb05b610d068c3" providerId="LiveId" clId="{E6AE139C-1279-4E41-B4EC-03AA61FBA83C}" dt="2022-09-01T15:59:48.085" v="1222"/>
        <pc:sldMkLst>
          <pc:docMk/>
          <pc:sldMk cId="1865605231" sldId="1597"/>
        </pc:sldMkLst>
      </pc:sldChg>
      <pc:sldChg chg="addSp delSp modSp add mod">
        <pc:chgData name="Dennis Paúl Ushiña Huera" userId="8afb05b610d068c3" providerId="LiveId" clId="{E6AE139C-1279-4E41-B4EC-03AA61FBA83C}" dt="2022-09-02T09:06:08.205" v="2535" actId="5793"/>
        <pc:sldMkLst>
          <pc:docMk/>
          <pc:sldMk cId="431807797" sldId="1598"/>
        </pc:sldMkLst>
        <pc:spChg chg="add mod">
          <ac:chgData name="Dennis Paúl Ushiña Huera" userId="8afb05b610d068c3" providerId="LiveId" clId="{E6AE139C-1279-4E41-B4EC-03AA61FBA83C}" dt="2022-09-01T16:03:02.015" v="1231"/>
          <ac:spMkLst>
            <pc:docMk/>
            <pc:sldMk cId="431807797" sldId="1598"/>
            <ac:spMk id="21" creationId="{DC312F2F-1F3B-91B0-4CE8-4636751F7139}"/>
          </ac:spMkLst>
        </pc:spChg>
        <pc:graphicFrameChg chg="mod modGraphic">
          <ac:chgData name="Dennis Paúl Ushiña Huera" userId="8afb05b610d068c3" providerId="LiveId" clId="{E6AE139C-1279-4E41-B4EC-03AA61FBA83C}" dt="2022-09-02T09:06:08.205" v="2535" actId="5793"/>
          <ac:graphicFrameMkLst>
            <pc:docMk/>
            <pc:sldMk cId="431807797" sldId="1598"/>
            <ac:graphicFrameMk id="52" creationId="{A2A481B0-1967-72E7-4311-9D2DF91022D3}"/>
          </ac:graphicFrameMkLst>
        </pc:graphicFrameChg>
        <pc:graphicFrameChg chg="del">
          <ac:chgData name="Dennis Paúl Ushiña Huera" userId="8afb05b610d068c3" providerId="LiveId" clId="{E6AE139C-1279-4E41-B4EC-03AA61FBA83C}" dt="2022-09-01T16:03:14.726" v="1232" actId="478"/>
          <ac:graphicFrameMkLst>
            <pc:docMk/>
            <pc:sldMk cId="431807797" sldId="1598"/>
            <ac:graphicFrameMk id="54" creationId="{2206748B-C458-F62F-0539-44CB00862A47}"/>
          </ac:graphicFrameMkLst>
        </pc:graphicFrameChg>
      </pc:sldChg>
      <pc:sldChg chg="addSp delSp modSp add mod">
        <pc:chgData name="Dennis Paúl Ushiña Huera" userId="8afb05b610d068c3" providerId="LiveId" clId="{E6AE139C-1279-4E41-B4EC-03AA61FBA83C}" dt="2022-09-02T09:06:39.758" v="2545" actId="20577"/>
        <pc:sldMkLst>
          <pc:docMk/>
          <pc:sldMk cId="888056962" sldId="1599"/>
        </pc:sldMkLst>
        <pc:spChg chg="add mod">
          <ac:chgData name="Dennis Paúl Ushiña Huera" userId="8afb05b610d068c3" providerId="LiveId" clId="{E6AE139C-1279-4E41-B4EC-03AA61FBA83C}" dt="2022-09-01T16:04:42.008" v="1249"/>
          <ac:spMkLst>
            <pc:docMk/>
            <pc:sldMk cId="888056962" sldId="1599"/>
            <ac:spMk id="21" creationId="{A85D76C2-0ABD-EE29-C594-C99F741FDEA6}"/>
          </ac:spMkLst>
        </pc:spChg>
        <pc:graphicFrameChg chg="mod modGraphic">
          <ac:chgData name="Dennis Paúl Ushiña Huera" userId="8afb05b610d068c3" providerId="LiveId" clId="{E6AE139C-1279-4E41-B4EC-03AA61FBA83C}" dt="2022-09-02T09:06:39.758" v="2545" actId="20577"/>
          <ac:graphicFrameMkLst>
            <pc:docMk/>
            <pc:sldMk cId="888056962" sldId="1599"/>
            <ac:graphicFrameMk id="52" creationId="{A2A481B0-1967-72E7-4311-9D2DF91022D3}"/>
          </ac:graphicFrameMkLst>
        </pc:graphicFrameChg>
        <pc:graphicFrameChg chg="del">
          <ac:chgData name="Dennis Paúl Ushiña Huera" userId="8afb05b610d068c3" providerId="LiveId" clId="{E6AE139C-1279-4E41-B4EC-03AA61FBA83C}" dt="2022-09-01T16:04:59.575" v="1250" actId="478"/>
          <ac:graphicFrameMkLst>
            <pc:docMk/>
            <pc:sldMk cId="888056962" sldId="1599"/>
            <ac:graphicFrameMk id="54" creationId="{2206748B-C458-F62F-0539-44CB00862A47}"/>
          </ac:graphicFrameMkLst>
        </pc:graphicFrameChg>
      </pc:sldChg>
      <pc:sldChg chg="addSp delSp modSp add mod">
        <pc:chgData name="Dennis Paúl Ushiña Huera" userId="8afb05b610d068c3" providerId="LiveId" clId="{E6AE139C-1279-4E41-B4EC-03AA61FBA83C}" dt="2022-09-02T09:07:05.767" v="2550" actId="5793"/>
        <pc:sldMkLst>
          <pc:docMk/>
          <pc:sldMk cId="1918914465" sldId="1600"/>
        </pc:sldMkLst>
        <pc:spChg chg="add mod">
          <ac:chgData name="Dennis Paúl Ushiña Huera" userId="8afb05b610d068c3" providerId="LiveId" clId="{E6AE139C-1279-4E41-B4EC-03AA61FBA83C}" dt="2022-09-01T16:06:21.600" v="1267"/>
          <ac:spMkLst>
            <pc:docMk/>
            <pc:sldMk cId="1918914465" sldId="1600"/>
            <ac:spMk id="34" creationId="{5C238BC7-A8F0-95C3-5A0D-7597B4D95808}"/>
          </ac:spMkLst>
        </pc:spChg>
        <pc:graphicFrameChg chg="mod modGraphic">
          <ac:chgData name="Dennis Paúl Ushiña Huera" userId="8afb05b610d068c3" providerId="LiveId" clId="{E6AE139C-1279-4E41-B4EC-03AA61FBA83C}" dt="2022-09-02T09:07:05.767" v="2550" actId="5793"/>
          <ac:graphicFrameMkLst>
            <pc:docMk/>
            <pc:sldMk cId="1918914465" sldId="1600"/>
            <ac:graphicFrameMk id="52" creationId="{A2A481B0-1967-72E7-4311-9D2DF91022D3}"/>
          </ac:graphicFrameMkLst>
        </pc:graphicFrameChg>
        <pc:graphicFrameChg chg="del">
          <ac:chgData name="Dennis Paúl Ushiña Huera" userId="8afb05b610d068c3" providerId="LiveId" clId="{E6AE139C-1279-4E41-B4EC-03AA61FBA83C}" dt="2022-09-01T16:06:33.887" v="1268" actId="478"/>
          <ac:graphicFrameMkLst>
            <pc:docMk/>
            <pc:sldMk cId="1918914465" sldId="1600"/>
            <ac:graphicFrameMk id="54" creationId="{2206748B-C458-F62F-0539-44CB00862A47}"/>
          </ac:graphicFrameMkLst>
        </pc:graphicFrameChg>
      </pc:sldChg>
      <pc:sldChg chg="addSp delSp modSp add mod">
        <pc:chgData name="Dennis Paúl Ushiña Huera" userId="8afb05b610d068c3" providerId="LiveId" clId="{E6AE139C-1279-4E41-B4EC-03AA61FBA83C}" dt="2022-09-02T09:07:19.577" v="2555" actId="207"/>
        <pc:sldMkLst>
          <pc:docMk/>
          <pc:sldMk cId="3327668539" sldId="1601"/>
        </pc:sldMkLst>
        <pc:spChg chg="add mod">
          <ac:chgData name="Dennis Paúl Ushiña Huera" userId="8afb05b610d068c3" providerId="LiveId" clId="{E6AE139C-1279-4E41-B4EC-03AA61FBA83C}" dt="2022-09-01T16:09:01.585" v="1289"/>
          <ac:spMkLst>
            <pc:docMk/>
            <pc:sldMk cId="3327668539" sldId="1601"/>
            <ac:spMk id="13" creationId="{7612DD24-5845-2CDB-F215-3FD67AD03483}"/>
          </ac:spMkLst>
        </pc:spChg>
        <pc:graphicFrameChg chg="mod modGraphic">
          <ac:chgData name="Dennis Paúl Ushiña Huera" userId="8afb05b610d068c3" providerId="LiveId" clId="{E6AE139C-1279-4E41-B4EC-03AA61FBA83C}" dt="2022-09-02T09:07:19.577" v="2555" actId="207"/>
          <ac:graphicFrameMkLst>
            <pc:docMk/>
            <pc:sldMk cId="3327668539" sldId="1601"/>
            <ac:graphicFrameMk id="52" creationId="{A2A481B0-1967-72E7-4311-9D2DF91022D3}"/>
          </ac:graphicFrameMkLst>
        </pc:graphicFrameChg>
        <pc:graphicFrameChg chg="del">
          <ac:chgData name="Dennis Paúl Ushiña Huera" userId="8afb05b610d068c3" providerId="LiveId" clId="{E6AE139C-1279-4E41-B4EC-03AA61FBA83C}" dt="2022-09-01T16:10:02.755" v="1290" actId="478"/>
          <ac:graphicFrameMkLst>
            <pc:docMk/>
            <pc:sldMk cId="3327668539" sldId="1601"/>
            <ac:graphicFrameMk id="54" creationId="{2206748B-C458-F62F-0539-44CB00862A47}"/>
          </ac:graphicFrameMkLst>
        </pc:graphicFrameChg>
      </pc:sldChg>
      <pc:sldChg chg="addSp delSp modSp add mod">
        <pc:chgData name="Dennis Paúl Ushiña Huera" userId="8afb05b610d068c3" providerId="LiveId" clId="{E6AE139C-1279-4E41-B4EC-03AA61FBA83C}" dt="2022-09-02T09:07:37.422" v="2560" actId="207"/>
        <pc:sldMkLst>
          <pc:docMk/>
          <pc:sldMk cId="1607059685" sldId="1602"/>
        </pc:sldMkLst>
        <pc:spChg chg="add mod">
          <ac:chgData name="Dennis Paúl Ushiña Huera" userId="8afb05b610d068c3" providerId="LiveId" clId="{E6AE139C-1279-4E41-B4EC-03AA61FBA83C}" dt="2022-09-01T16:12:00.065" v="1306"/>
          <ac:spMkLst>
            <pc:docMk/>
            <pc:sldMk cId="1607059685" sldId="1602"/>
            <ac:spMk id="26" creationId="{FA7B45F4-C086-E39F-1A7B-4E4374ADBD92}"/>
          </ac:spMkLst>
        </pc:spChg>
        <pc:graphicFrameChg chg="mod modGraphic">
          <ac:chgData name="Dennis Paúl Ushiña Huera" userId="8afb05b610d068c3" providerId="LiveId" clId="{E6AE139C-1279-4E41-B4EC-03AA61FBA83C}" dt="2022-09-02T09:07:37.422" v="2560" actId="207"/>
          <ac:graphicFrameMkLst>
            <pc:docMk/>
            <pc:sldMk cId="1607059685" sldId="1602"/>
            <ac:graphicFrameMk id="52" creationId="{A2A481B0-1967-72E7-4311-9D2DF91022D3}"/>
          </ac:graphicFrameMkLst>
        </pc:graphicFrameChg>
        <pc:graphicFrameChg chg="del">
          <ac:chgData name="Dennis Paúl Ushiña Huera" userId="8afb05b610d068c3" providerId="LiveId" clId="{E6AE139C-1279-4E41-B4EC-03AA61FBA83C}" dt="2022-09-01T16:12:12.106" v="1307" actId="478"/>
          <ac:graphicFrameMkLst>
            <pc:docMk/>
            <pc:sldMk cId="1607059685" sldId="1602"/>
            <ac:graphicFrameMk id="54" creationId="{2206748B-C458-F62F-0539-44CB00862A47}"/>
          </ac:graphicFrameMkLst>
        </pc:graphicFrameChg>
      </pc:sldChg>
      <pc:sldChg chg="addSp delSp modSp add mod">
        <pc:chgData name="Dennis Paúl Ushiña Huera" userId="8afb05b610d068c3" providerId="LiveId" clId="{E6AE139C-1279-4E41-B4EC-03AA61FBA83C}" dt="2022-09-02T09:07:50.587" v="2565" actId="207"/>
        <pc:sldMkLst>
          <pc:docMk/>
          <pc:sldMk cId="2876794299" sldId="1603"/>
        </pc:sldMkLst>
        <pc:spChg chg="add mod">
          <ac:chgData name="Dennis Paúl Ushiña Huera" userId="8afb05b610d068c3" providerId="LiveId" clId="{E6AE139C-1279-4E41-B4EC-03AA61FBA83C}" dt="2022-09-01T16:14:49.540" v="1331"/>
          <ac:spMkLst>
            <pc:docMk/>
            <pc:sldMk cId="2876794299" sldId="1603"/>
            <ac:spMk id="10" creationId="{AB7AB56A-8745-C2CC-AF71-2C2567666426}"/>
          </ac:spMkLst>
        </pc:spChg>
        <pc:graphicFrameChg chg="mod modGraphic">
          <ac:chgData name="Dennis Paúl Ushiña Huera" userId="8afb05b610d068c3" providerId="LiveId" clId="{E6AE139C-1279-4E41-B4EC-03AA61FBA83C}" dt="2022-09-02T09:07:50.587" v="2565" actId="207"/>
          <ac:graphicFrameMkLst>
            <pc:docMk/>
            <pc:sldMk cId="2876794299" sldId="1603"/>
            <ac:graphicFrameMk id="52" creationId="{A2A481B0-1967-72E7-4311-9D2DF91022D3}"/>
          </ac:graphicFrameMkLst>
        </pc:graphicFrameChg>
        <pc:graphicFrameChg chg="del">
          <ac:chgData name="Dennis Paúl Ushiña Huera" userId="8afb05b610d068c3" providerId="LiveId" clId="{E6AE139C-1279-4E41-B4EC-03AA61FBA83C}" dt="2022-09-01T16:15:36.736" v="1332" actId="478"/>
          <ac:graphicFrameMkLst>
            <pc:docMk/>
            <pc:sldMk cId="2876794299" sldId="1603"/>
            <ac:graphicFrameMk id="54" creationId="{2206748B-C458-F62F-0539-44CB00862A47}"/>
          </ac:graphicFrameMkLst>
        </pc:graphicFrameChg>
      </pc:sldChg>
      <pc:sldChg chg="addSp delSp modSp add mod">
        <pc:chgData name="Dennis Paúl Ushiña Huera" userId="8afb05b610d068c3" providerId="LiveId" clId="{E6AE139C-1279-4E41-B4EC-03AA61FBA83C}" dt="2022-09-02T09:08:29.617" v="2570" actId="207"/>
        <pc:sldMkLst>
          <pc:docMk/>
          <pc:sldMk cId="1924552811" sldId="1604"/>
        </pc:sldMkLst>
        <pc:spChg chg="add mod">
          <ac:chgData name="Dennis Paúl Ushiña Huera" userId="8afb05b610d068c3" providerId="LiveId" clId="{E6AE139C-1279-4E41-B4EC-03AA61FBA83C}" dt="2022-09-01T16:20:21.615" v="1350"/>
          <ac:spMkLst>
            <pc:docMk/>
            <pc:sldMk cId="1924552811" sldId="1604"/>
            <ac:spMk id="15" creationId="{97EA7F7A-89B9-4D5F-D65C-A1CDDAC0E1AA}"/>
          </ac:spMkLst>
        </pc:spChg>
        <pc:graphicFrameChg chg="mod modGraphic">
          <ac:chgData name="Dennis Paúl Ushiña Huera" userId="8afb05b610d068c3" providerId="LiveId" clId="{E6AE139C-1279-4E41-B4EC-03AA61FBA83C}" dt="2022-09-02T09:08:29.617" v="2570" actId="207"/>
          <ac:graphicFrameMkLst>
            <pc:docMk/>
            <pc:sldMk cId="1924552811" sldId="1604"/>
            <ac:graphicFrameMk id="52" creationId="{A2A481B0-1967-72E7-4311-9D2DF91022D3}"/>
          </ac:graphicFrameMkLst>
        </pc:graphicFrameChg>
        <pc:graphicFrameChg chg="del">
          <ac:chgData name="Dennis Paúl Ushiña Huera" userId="8afb05b610d068c3" providerId="LiveId" clId="{E6AE139C-1279-4E41-B4EC-03AA61FBA83C}" dt="2022-09-01T16:20:29.065" v="1351" actId="478"/>
          <ac:graphicFrameMkLst>
            <pc:docMk/>
            <pc:sldMk cId="1924552811" sldId="1604"/>
            <ac:graphicFrameMk id="54" creationId="{2206748B-C458-F62F-0539-44CB00862A47}"/>
          </ac:graphicFrameMkLst>
        </pc:graphicFrameChg>
      </pc:sldChg>
      <pc:sldChg chg="addSp delSp modSp add mod">
        <pc:chgData name="Dennis Paúl Ushiña Huera" userId="8afb05b610d068c3" providerId="LiveId" clId="{E6AE139C-1279-4E41-B4EC-03AA61FBA83C}" dt="2022-09-02T09:08:47.590" v="2575" actId="207"/>
        <pc:sldMkLst>
          <pc:docMk/>
          <pc:sldMk cId="3721641821" sldId="1605"/>
        </pc:sldMkLst>
        <pc:spChg chg="add mod">
          <ac:chgData name="Dennis Paúl Ushiña Huera" userId="8afb05b610d068c3" providerId="LiveId" clId="{E6AE139C-1279-4E41-B4EC-03AA61FBA83C}" dt="2022-09-01T16:30:28.455" v="1372"/>
          <ac:spMkLst>
            <pc:docMk/>
            <pc:sldMk cId="3721641821" sldId="1605"/>
            <ac:spMk id="12" creationId="{98CE2F6E-3648-C896-B353-414EA855BB15}"/>
          </ac:spMkLst>
        </pc:spChg>
        <pc:graphicFrameChg chg="mod modGraphic">
          <ac:chgData name="Dennis Paúl Ushiña Huera" userId="8afb05b610d068c3" providerId="LiveId" clId="{E6AE139C-1279-4E41-B4EC-03AA61FBA83C}" dt="2022-09-02T09:08:47.590" v="2575" actId="207"/>
          <ac:graphicFrameMkLst>
            <pc:docMk/>
            <pc:sldMk cId="3721641821" sldId="1605"/>
            <ac:graphicFrameMk id="52" creationId="{A2A481B0-1967-72E7-4311-9D2DF91022D3}"/>
          </ac:graphicFrameMkLst>
        </pc:graphicFrameChg>
        <pc:graphicFrameChg chg="del">
          <ac:chgData name="Dennis Paúl Ushiña Huera" userId="8afb05b610d068c3" providerId="LiveId" clId="{E6AE139C-1279-4E41-B4EC-03AA61FBA83C}" dt="2022-09-01T16:37:29.395" v="1373" actId="478"/>
          <ac:graphicFrameMkLst>
            <pc:docMk/>
            <pc:sldMk cId="3721641821" sldId="1605"/>
            <ac:graphicFrameMk id="54" creationId="{2206748B-C458-F62F-0539-44CB00862A47}"/>
          </ac:graphicFrameMkLst>
        </pc:graphicFrameChg>
      </pc:sldChg>
      <pc:sldChg chg="addSp delSp modSp add mod">
        <pc:chgData name="Dennis Paúl Ushiña Huera" userId="8afb05b610d068c3" providerId="LiveId" clId="{E6AE139C-1279-4E41-B4EC-03AA61FBA83C}" dt="2022-09-01T16:41:28.535" v="1408"/>
        <pc:sldMkLst>
          <pc:docMk/>
          <pc:sldMk cId="1551110172" sldId="1606"/>
        </pc:sldMkLst>
        <pc:spChg chg="add mod">
          <ac:chgData name="Dennis Paúl Ushiña Huera" userId="8afb05b610d068c3" providerId="LiveId" clId="{E6AE139C-1279-4E41-B4EC-03AA61FBA83C}" dt="2022-09-01T16:40:23.085" v="1391"/>
          <ac:spMkLst>
            <pc:docMk/>
            <pc:sldMk cId="1551110172" sldId="1606"/>
            <ac:spMk id="29" creationId="{5A976644-E7E6-C446-C5B1-BF3784824348}"/>
          </ac:spMkLst>
        </pc:spChg>
        <pc:graphicFrameChg chg="mod modGraphic">
          <ac:chgData name="Dennis Paúl Ushiña Huera" userId="8afb05b610d068c3" providerId="LiveId" clId="{E6AE139C-1279-4E41-B4EC-03AA61FBA83C}" dt="2022-09-01T16:41:28.535" v="1408"/>
          <ac:graphicFrameMkLst>
            <pc:docMk/>
            <pc:sldMk cId="1551110172" sldId="1606"/>
            <ac:graphicFrameMk id="52" creationId="{A2A481B0-1967-72E7-4311-9D2DF91022D3}"/>
          </ac:graphicFrameMkLst>
        </pc:graphicFrameChg>
        <pc:graphicFrameChg chg="del">
          <ac:chgData name="Dennis Paúl Ushiña Huera" userId="8afb05b610d068c3" providerId="LiveId" clId="{E6AE139C-1279-4E41-B4EC-03AA61FBA83C}" dt="2022-09-01T16:40:26.861" v="1392" actId="478"/>
          <ac:graphicFrameMkLst>
            <pc:docMk/>
            <pc:sldMk cId="1551110172" sldId="1606"/>
            <ac:graphicFrameMk id="54" creationId="{2206748B-C458-F62F-0539-44CB00862A47}"/>
          </ac:graphicFrameMkLst>
        </pc:graphicFrameChg>
      </pc:sldChg>
      <pc:sldChg chg="addSp delSp modSp add mod">
        <pc:chgData name="Dennis Paúl Ushiña Huera" userId="8afb05b610d068c3" providerId="LiveId" clId="{E6AE139C-1279-4E41-B4EC-03AA61FBA83C}" dt="2022-09-02T09:09:07.132" v="2580" actId="207"/>
        <pc:sldMkLst>
          <pc:docMk/>
          <pc:sldMk cId="3486767099" sldId="1607"/>
        </pc:sldMkLst>
        <pc:spChg chg="add mod">
          <ac:chgData name="Dennis Paúl Ushiña Huera" userId="8afb05b610d068c3" providerId="LiveId" clId="{E6AE139C-1279-4E41-B4EC-03AA61FBA83C}" dt="2022-09-01T16:41:47.935" v="1410"/>
          <ac:spMkLst>
            <pc:docMk/>
            <pc:sldMk cId="3486767099" sldId="1607"/>
            <ac:spMk id="11" creationId="{DBA64512-56D5-B21F-89A5-6CDAB3B82B85}"/>
          </ac:spMkLst>
        </pc:spChg>
        <pc:graphicFrameChg chg="mod modGraphic">
          <ac:chgData name="Dennis Paúl Ushiña Huera" userId="8afb05b610d068c3" providerId="LiveId" clId="{E6AE139C-1279-4E41-B4EC-03AA61FBA83C}" dt="2022-09-02T09:09:07.132" v="2580" actId="207"/>
          <ac:graphicFrameMkLst>
            <pc:docMk/>
            <pc:sldMk cId="3486767099" sldId="1607"/>
            <ac:graphicFrameMk id="52" creationId="{A2A481B0-1967-72E7-4311-9D2DF91022D3}"/>
          </ac:graphicFrameMkLst>
        </pc:graphicFrameChg>
        <pc:graphicFrameChg chg="del">
          <ac:chgData name="Dennis Paúl Ushiña Huera" userId="8afb05b610d068c3" providerId="LiveId" clId="{E6AE139C-1279-4E41-B4EC-03AA61FBA83C}" dt="2022-09-01T16:42:42.595" v="1411" actId="478"/>
          <ac:graphicFrameMkLst>
            <pc:docMk/>
            <pc:sldMk cId="3486767099" sldId="1607"/>
            <ac:graphicFrameMk id="54" creationId="{2206748B-C458-F62F-0539-44CB00862A47}"/>
          </ac:graphicFrameMkLst>
        </pc:graphicFrameChg>
      </pc:sldChg>
      <pc:sldChg chg="addSp delSp modSp add mod">
        <pc:chgData name="Dennis Paúl Ushiña Huera" userId="8afb05b610d068c3" providerId="LiveId" clId="{E6AE139C-1279-4E41-B4EC-03AA61FBA83C}" dt="2022-09-02T09:09:18.536" v="2585" actId="207"/>
        <pc:sldMkLst>
          <pc:docMk/>
          <pc:sldMk cId="3494914901" sldId="1608"/>
        </pc:sldMkLst>
        <pc:spChg chg="add mod">
          <ac:chgData name="Dennis Paúl Ushiña Huera" userId="8afb05b610d068c3" providerId="LiveId" clId="{E6AE139C-1279-4E41-B4EC-03AA61FBA83C}" dt="2022-09-01T16:44:40.715" v="1429"/>
          <ac:spMkLst>
            <pc:docMk/>
            <pc:sldMk cId="3494914901" sldId="1608"/>
            <ac:spMk id="12" creationId="{2FCCBBAA-87D0-5DBD-6D4B-971D634EE90F}"/>
          </ac:spMkLst>
        </pc:spChg>
        <pc:graphicFrameChg chg="mod modGraphic">
          <ac:chgData name="Dennis Paúl Ushiña Huera" userId="8afb05b610d068c3" providerId="LiveId" clId="{E6AE139C-1279-4E41-B4EC-03AA61FBA83C}" dt="2022-09-02T09:09:18.536" v="2585" actId="207"/>
          <ac:graphicFrameMkLst>
            <pc:docMk/>
            <pc:sldMk cId="3494914901" sldId="1608"/>
            <ac:graphicFrameMk id="52" creationId="{A2A481B0-1967-72E7-4311-9D2DF91022D3}"/>
          </ac:graphicFrameMkLst>
        </pc:graphicFrameChg>
        <pc:graphicFrameChg chg="del">
          <ac:chgData name="Dennis Paúl Ushiña Huera" userId="8afb05b610d068c3" providerId="LiveId" clId="{E6AE139C-1279-4E41-B4EC-03AA61FBA83C}" dt="2022-09-01T16:44:45.036" v="1430" actId="478"/>
          <ac:graphicFrameMkLst>
            <pc:docMk/>
            <pc:sldMk cId="3494914901" sldId="1608"/>
            <ac:graphicFrameMk id="54" creationId="{2206748B-C458-F62F-0539-44CB00862A47}"/>
          </ac:graphicFrameMkLst>
        </pc:graphicFrameChg>
      </pc:sldChg>
      <pc:sldChg chg="addSp modSp add del">
        <pc:chgData name="Dennis Paúl Ushiña Huera" userId="8afb05b610d068c3" providerId="LiveId" clId="{E6AE139C-1279-4E41-B4EC-03AA61FBA83C}" dt="2022-09-01T17:01:20.435" v="1451" actId="47"/>
        <pc:sldMkLst>
          <pc:docMk/>
          <pc:sldMk cId="1893464474" sldId="1609"/>
        </pc:sldMkLst>
        <pc:spChg chg="add mod">
          <ac:chgData name="Dennis Paúl Ushiña Huera" userId="8afb05b610d068c3" providerId="LiveId" clId="{E6AE139C-1279-4E41-B4EC-03AA61FBA83C}" dt="2022-09-01T16:46:56.235" v="1449"/>
          <ac:spMkLst>
            <pc:docMk/>
            <pc:sldMk cId="1893464474" sldId="1609"/>
            <ac:spMk id="12" creationId="{955BFD1B-1415-8A72-EF21-6547824FE41B}"/>
          </ac:spMkLst>
        </pc:spChg>
      </pc:sldChg>
      <pc:sldChg chg="addSp delSp modSp add mod ord">
        <pc:chgData name="Dennis Paúl Ushiña Huera" userId="8afb05b610d068c3" providerId="LiveId" clId="{E6AE139C-1279-4E41-B4EC-03AA61FBA83C}" dt="2022-09-02T09:03:54.790" v="2515"/>
        <pc:sldMkLst>
          <pc:docMk/>
          <pc:sldMk cId="1244372273" sldId="1610"/>
        </pc:sldMkLst>
        <pc:spChg chg="del">
          <ac:chgData name="Dennis Paúl Ushiña Huera" userId="8afb05b610d068c3" providerId="LiveId" clId="{E6AE139C-1279-4E41-B4EC-03AA61FBA83C}" dt="2022-09-01T17:30:15.274" v="1588" actId="478"/>
          <ac:spMkLst>
            <pc:docMk/>
            <pc:sldMk cId="1244372273" sldId="1610"/>
            <ac:spMk id="137" creationId="{65076493-FB3E-AE37-4D64-A2C8D3BE93AA}"/>
          </ac:spMkLst>
        </pc:spChg>
        <pc:graphicFrameChg chg="mod modGraphic">
          <ac:chgData name="Dennis Paúl Ushiña Huera" userId="8afb05b610d068c3" providerId="LiveId" clId="{E6AE139C-1279-4E41-B4EC-03AA61FBA83C}" dt="2022-09-02T07:17:32.567" v="1960" actId="20577"/>
          <ac:graphicFrameMkLst>
            <pc:docMk/>
            <pc:sldMk cId="1244372273" sldId="1610"/>
            <ac:graphicFrameMk id="8" creationId="{45E359AB-CE5D-4F24-90E6-1F2C817A24F0}"/>
          </ac:graphicFrameMkLst>
        </pc:graphicFrameChg>
        <pc:graphicFrameChg chg="mod modGraphic">
          <ac:chgData name="Dennis Paúl Ushiña Huera" userId="8afb05b610d068c3" providerId="LiveId" clId="{E6AE139C-1279-4E41-B4EC-03AA61FBA83C}" dt="2022-09-02T07:40:09.645" v="2034" actId="20577"/>
          <ac:graphicFrameMkLst>
            <pc:docMk/>
            <pc:sldMk cId="1244372273" sldId="1610"/>
            <ac:graphicFrameMk id="18" creationId="{278E39ED-552E-BC24-7610-878D58647E50}"/>
          </ac:graphicFrameMkLst>
        </pc:graphicFrameChg>
        <pc:graphicFrameChg chg="mod modGraphic">
          <ac:chgData name="Dennis Paúl Ushiña Huera" userId="8afb05b610d068c3" providerId="LiveId" clId="{E6AE139C-1279-4E41-B4EC-03AA61FBA83C}" dt="2022-09-02T07:17:41.487" v="1962" actId="20577"/>
          <ac:graphicFrameMkLst>
            <pc:docMk/>
            <pc:sldMk cId="1244372273" sldId="1610"/>
            <ac:graphicFrameMk id="20" creationId="{E80F0CD7-99CC-AC9E-D947-75524F3F14D8}"/>
          </ac:graphicFrameMkLst>
        </pc:graphicFrameChg>
        <pc:graphicFrameChg chg="add mod modGraphic">
          <ac:chgData name="Dennis Paúl Ushiña Huera" userId="8afb05b610d068c3" providerId="LiveId" clId="{E6AE139C-1279-4E41-B4EC-03AA61FBA83C}" dt="2022-09-02T07:21:47.311" v="1999" actId="20577"/>
          <ac:graphicFrameMkLst>
            <pc:docMk/>
            <pc:sldMk cId="1244372273" sldId="1610"/>
            <ac:graphicFrameMk id="41" creationId="{71CAE572-CD5C-EC96-2FBE-1CFCDF227806}"/>
          </ac:graphicFrameMkLst>
        </pc:graphicFrameChg>
        <pc:graphicFrameChg chg="mod modGraphic">
          <ac:chgData name="Dennis Paúl Ushiña Huera" userId="8afb05b610d068c3" providerId="LiveId" clId="{E6AE139C-1279-4E41-B4EC-03AA61FBA83C}" dt="2022-09-02T07:43:40.162" v="2059" actId="20577"/>
          <ac:graphicFrameMkLst>
            <pc:docMk/>
            <pc:sldMk cId="1244372273" sldId="1610"/>
            <ac:graphicFrameMk id="52" creationId="{A2A481B0-1967-72E7-4311-9D2DF91022D3}"/>
          </ac:graphicFrameMkLst>
        </pc:graphicFrameChg>
        <pc:graphicFrameChg chg="del">
          <ac:chgData name="Dennis Paúl Ushiña Huera" userId="8afb05b610d068c3" providerId="LiveId" clId="{E6AE139C-1279-4E41-B4EC-03AA61FBA83C}" dt="2022-09-01T17:22:11.075" v="1525" actId="478"/>
          <ac:graphicFrameMkLst>
            <pc:docMk/>
            <pc:sldMk cId="1244372273" sldId="1610"/>
            <ac:graphicFrameMk id="77" creationId="{DE68C686-DF9A-A1A3-F387-E3E93EED476E}"/>
          </ac:graphicFrameMkLst>
        </pc:graphicFrameChg>
        <pc:graphicFrameChg chg="mod modGraphic">
          <ac:chgData name="Dennis Paúl Ushiña Huera" userId="8afb05b610d068c3" providerId="LiveId" clId="{E6AE139C-1279-4E41-B4EC-03AA61FBA83C}" dt="2022-09-02T07:42:35.434" v="2055" actId="20577"/>
          <ac:graphicFrameMkLst>
            <pc:docMk/>
            <pc:sldMk cId="1244372273" sldId="1610"/>
            <ac:graphicFrameMk id="78" creationId="{E3B3C6B7-5C62-14EA-50A5-764A2CCF8AE0}"/>
          </ac:graphicFrameMkLst>
        </pc:graphicFrameChg>
        <pc:graphicFrameChg chg="mod modGraphic">
          <ac:chgData name="Dennis Paúl Ushiña Huera" userId="8afb05b610d068c3" providerId="LiveId" clId="{E6AE139C-1279-4E41-B4EC-03AA61FBA83C}" dt="2022-09-02T07:21:32.360" v="1995" actId="20577"/>
          <ac:graphicFrameMkLst>
            <pc:docMk/>
            <pc:sldMk cId="1244372273" sldId="1610"/>
            <ac:graphicFrameMk id="79" creationId="{F32F4DF7-B9EC-2564-3D2D-4882ABF3F3CC}"/>
          </ac:graphicFrameMkLst>
        </pc:graphicFrameChg>
        <pc:graphicFrameChg chg="mod modGraphic">
          <ac:chgData name="Dennis Paúl Ushiña Huera" userId="8afb05b610d068c3" providerId="LiveId" clId="{E6AE139C-1279-4E41-B4EC-03AA61FBA83C}" dt="2022-09-02T07:44:40.227" v="2065"/>
          <ac:graphicFrameMkLst>
            <pc:docMk/>
            <pc:sldMk cId="1244372273" sldId="1610"/>
            <ac:graphicFrameMk id="80" creationId="{A5E1412D-C69A-5162-A95D-F77301ED5A37}"/>
          </ac:graphicFrameMkLst>
        </pc:graphicFrameChg>
        <pc:cxnChg chg="add mod">
          <ac:chgData name="Dennis Paúl Ushiña Huera" userId="8afb05b610d068c3" providerId="LiveId" clId="{E6AE139C-1279-4E41-B4EC-03AA61FBA83C}" dt="2022-09-02T07:18:10.721" v="1966" actId="14100"/>
          <ac:cxnSpMkLst>
            <pc:docMk/>
            <pc:sldMk cId="1244372273" sldId="1610"/>
            <ac:cxnSpMk id="35" creationId="{D517CB64-EE25-DBA0-640D-0B7E90AB5601}"/>
          </ac:cxnSpMkLst>
        </pc:cxnChg>
        <pc:cxnChg chg="add mod">
          <ac:chgData name="Dennis Paúl Ushiña Huera" userId="8afb05b610d068c3" providerId="LiveId" clId="{E6AE139C-1279-4E41-B4EC-03AA61FBA83C}" dt="2022-09-02T07:18:38.597" v="1971" actId="14100"/>
          <ac:cxnSpMkLst>
            <pc:docMk/>
            <pc:sldMk cId="1244372273" sldId="1610"/>
            <ac:cxnSpMk id="38" creationId="{7FDA08C1-1C73-1491-940C-B5726A1D530E}"/>
          </ac:cxnSpMkLst>
        </pc:cxnChg>
        <pc:cxnChg chg="del">
          <ac:chgData name="Dennis Paúl Ushiña Huera" userId="8afb05b610d068c3" providerId="LiveId" clId="{E6AE139C-1279-4E41-B4EC-03AA61FBA83C}" dt="2022-09-01T17:17:01.620" v="1494" actId="478"/>
          <ac:cxnSpMkLst>
            <pc:docMk/>
            <pc:sldMk cId="1244372273" sldId="1610"/>
            <ac:cxnSpMk id="83" creationId="{8AEF10F7-4886-F755-B26A-F30C63262627}"/>
          </ac:cxnSpMkLst>
        </pc:cxnChg>
        <pc:cxnChg chg="del">
          <ac:chgData name="Dennis Paúl Ushiña Huera" userId="8afb05b610d068c3" providerId="LiveId" clId="{E6AE139C-1279-4E41-B4EC-03AA61FBA83C}" dt="2022-09-01T17:16:58.685" v="1493" actId="478"/>
          <ac:cxnSpMkLst>
            <pc:docMk/>
            <pc:sldMk cId="1244372273" sldId="1610"/>
            <ac:cxnSpMk id="84" creationId="{E523C977-9454-8E29-4AFD-D274CD683C7D}"/>
          </ac:cxnSpMkLst>
        </pc:cxnChg>
        <pc:cxnChg chg="del">
          <ac:chgData name="Dennis Paúl Ushiña Huera" userId="8afb05b610d068c3" providerId="LiveId" clId="{E6AE139C-1279-4E41-B4EC-03AA61FBA83C}" dt="2022-09-01T17:16:53.876" v="1492" actId="478"/>
          <ac:cxnSpMkLst>
            <pc:docMk/>
            <pc:sldMk cId="1244372273" sldId="1610"/>
            <ac:cxnSpMk id="85" creationId="{5174D2A2-4C53-44AF-3AFF-6395D7BEADA6}"/>
          </ac:cxnSpMkLst>
        </pc:cxnChg>
        <pc:cxnChg chg="mod">
          <ac:chgData name="Dennis Paúl Ushiña Huera" userId="8afb05b610d068c3" providerId="LiveId" clId="{E6AE139C-1279-4E41-B4EC-03AA61FBA83C}" dt="2022-09-02T07:18:06.979" v="1965" actId="1076"/>
          <ac:cxnSpMkLst>
            <pc:docMk/>
            <pc:sldMk cId="1244372273" sldId="1610"/>
            <ac:cxnSpMk id="86" creationId="{790A927A-6367-CE14-F139-4A29AB96C9FC}"/>
          </ac:cxnSpMkLst>
        </pc:cxnChg>
        <pc:cxnChg chg="mod">
          <ac:chgData name="Dennis Paúl Ushiña Huera" userId="8afb05b610d068c3" providerId="LiveId" clId="{E6AE139C-1279-4E41-B4EC-03AA61FBA83C}" dt="2022-09-02T07:18:21.038" v="1967" actId="1076"/>
          <ac:cxnSpMkLst>
            <pc:docMk/>
            <pc:sldMk cId="1244372273" sldId="1610"/>
            <ac:cxnSpMk id="87" creationId="{5E72A642-33F9-359E-4FDB-33F3A9A3CA5D}"/>
          </ac:cxnSpMkLst>
        </pc:cxnChg>
        <pc:cxnChg chg="del">
          <ac:chgData name="Dennis Paúl Ushiña Huera" userId="8afb05b610d068c3" providerId="LiveId" clId="{E6AE139C-1279-4E41-B4EC-03AA61FBA83C}" dt="2022-09-01T17:16:49.795" v="1491" actId="478"/>
          <ac:cxnSpMkLst>
            <pc:docMk/>
            <pc:sldMk cId="1244372273" sldId="1610"/>
            <ac:cxnSpMk id="88" creationId="{5A425E99-6BD2-4C98-F1C8-69813A14B1E8}"/>
          </ac:cxnSpMkLst>
        </pc:cxnChg>
        <pc:cxnChg chg="mod">
          <ac:chgData name="Dennis Paúl Ushiña Huera" userId="8afb05b610d068c3" providerId="LiveId" clId="{E6AE139C-1279-4E41-B4EC-03AA61FBA83C}" dt="2022-09-02T07:19:01.667" v="1976" actId="14100"/>
          <ac:cxnSpMkLst>
            <pc:docMk/>
            <pc:sldMk cId="1244372273" sldId="1610"/>
            <ac:cxnSpMk id="89" creationId="{FF5EDE32-09EF-CB13-5495-A4119C044B52}"/>
          </ac:cxnSpMkLst>
        </pc:cxnChg>
        <pc:cxnChg chg="mod">
          <ac:chgData name="Dennis Paúl Ushiña Huera" userId="8afb05b610d068c3" providerId="LiveId" clId="{E6AE139C-1279-4E41-B4EC-03AA61FBA83C}" dt="2022-09-02T07:18:52.414" v="1974" actId="14100"/>
          <ac:cxnSpMkLst>
            <pc:docMk/>
            <pc:sldMk cId="1244372273" sldId="1610"/>
            <ac:cxnSpMk id="90" creationId="{05791C8E-DAF6-7143-6EF0-9DC4E2D7972B}"/>
          </ac:cxnSpMkLst>
        </pc:cxnChg>
        <pc:cxnChg chg="mod">
          <ac:chgData name="Dennis Paúl Ushiña Huera" userId="8afb05b610d068c3" providerId="LiveId" clId="{E6AE139C-1279-4E41-B4EC-03AA61FBA83C}" dt="2022-09-02T07:21:55.197" v="2001" actId="14100"/>
          <ac:cxnSpMkLst>
            <pc:docMk/>
            <pc:sldMk cId="1244372273" sldId="1610"/>
            <ac:cxnSpMk id="97" creationId="{4D8F509F-6343-E75E-4313-18B96B1EFBAD}"/>
          </ac:cxnSpMkLst>
        </pc:cxnChg>
        <pc:cxnChg chg="mod">
          <ac:chgData name="Dennis Paúl Ushiña Huera" userId="8afb05b610d068c3" providerId="LiveId" clId="{E6AE139C-1279-4E41-B4EC-03AA61FBA83C}" dt="2022-09-02T07:22:15.357" v="2006" actId="1076"/>
          <ac:cxnSpMkLst>
            <pc:docMk/>
            <pc:sldMk cId="1244372273" sldId="1610"/>
            <ac:cxnSpMk id="98" creationId="{7618A566-0D60-49F5-4CCF-97C98A9C7B32}"/>
          </ac:cxnSpMkLst>
        </pc:cxnChg>
        <pc:cxnChg chg="del">
          <ac:chgData name="Dennis Paúl Ushiña Huera" userId="8afb05b610d068c3" providerId="LiveId" clId="{E6AE139C-1279-4E41-B4EC-03AA61FBA83C}" dt="2022-09-01T17:28:06.395" v="1566" actId="478"/>
          <ac:cxnSpMkLst>
            <pc:docMk/>
            <pc:sldMk cId="1244372273" sldId="1610"/>
            <ac:cxnSpMk id="99" creationId="{7AB0402E-671D-83D3-D93F-EEFF7FC88FEB}"/>
          </ac:cxnSpMkLst>
        </pc:cxnChg>
        <pc:cxnChg chg="del">
          <ac:chgData name="Dennis Paúl Ushiña Huera" userId="8afb05b610d068c3" providerId="LiveId" clId="{E6AE139C-1279-4E41-B4EC-03AA61FBA83C}" dt="2022-09-01T17:28:05.676" v="1565" actId="478"/>
          <ac:cxnSpMkLst>
            <pc:docMk/>
            <pc:sldMk cId="1244372273" sldId="1610"/>
            <ac:cxnSpMk id="100" creationId="{8E61C39A-4CB7-0F00-2CBF-722358BFA20A}"/>
          </ac:cxnSpMkLst>
        </pc:cxnChg>
        <pc:cxnChg chg="mod">
          <ac:chgData name="Dennis Paúl Ushiña Huera" userId="8afb05b610d068c3" providerId="LiveId" clId="{E6AE139C-1279-4E41-B4EC-03AA61FBA83C}" dt="2022-09-02T07:22:23.187" v="2009" actId="1076"/>
          <ac:cxnSpMkLst>
            <pc:docMk/>
            <pc:sldMk cId="1244372273" sldId="1610"/>
            <ac:cxnSpMk id="101" creationId="{98E58FDA-D7C1-D7D3-6960-0E7EFE09492C}"/>
          </ac:cxnSpMkLst>
        </pc:cxnChg>
        <pc:cxnChg chg="del">
          <ac:chgData name="Dennis Paúl Ushiña Huera" userId="8afb05b610d068c3" providerId="LiveId" clId="{E6AE139C-1279-4E41-B4EC-03AA61FBA83C}" dt="2022-09-01T17:28:04.146" v="1564" actId="478"/>
          <ac:cxnSpMkLst>
            <pc:docMk/>
            <pc:sldMk cId="1244372273" sldId="1610"/>
            <ac:cxnSpMk id="102" creationId="{2900EECE-3BEB-153C-AF18-D50C0F69D43A}"/>
          </ac:cxnSpMkLst>
        </pc:cxnChg>
        <pc:cxnChg chg="mod">
          <ac:chgData name="Dennis Paúl Ushiña Huera" userId="8afb05b610d068c3" providerId="LiveId" clId="{E6AE139C-1279-4E41-B4EC-03AA61FBA83C}" dt="2022-09-02T07:22:11.267" v="2005" actId="14100"/>
          <ac:cxnSpMkLst>
            <pc:docMk/>
            <pc:sldMk cId="1244372273" sldId="1610"/>
            <ac:cxnSpMk id="107" creationId="{B72BA423-44A9-1BA3-D25C-11F2B3A853BB}"/>
          </ac:cxnSpMkLst>
        </pc:cxnChg>
        <pc:cxnChg chg="mod">
          <ac:chgData name="Dennis Paúl Ushiña Huera" userId="8afb05b610d068c3" providerId="LiveId" clId="{E6AE139C-1279-4E41-B4EC-03AA61FBA83C}" dt="2022-09-02T07:22:21.057" v="2008" actId="14100"/>
          <ac:cxnSpMkLst>
            <pc:docMk/>
            <pc:sldMk cId="1244372273" sldId="1610"/>
            <ac:cxnSpMk id="108" creationId="{883BD39C-8757-B836-4F09-AE18C8C1E9DA}"/>
          </ac:cxnSpMkLst>
        </pc:cxnChg>
      </pc:sldChg>
      <pc:sldChg chg="add del ord">
        <pc:chgData name="Dennis Paúl Ushiña Huera" userId="8afb05b610d068c3" providerId="LiveId" clId="{E6AE139C-1279-4E41-B4EC-03AA61FBA83C}" dt="2022-09-02T07:34:52.169" v="2010" actId="47"/>
        <pc:sldMkLst>
          <pc:docMk/>
          <pc:sldMk cId="217733041" sldId="1611"/>
        </pc:sldMkLst>
      </pc:sldChg>
      <pc:sldChg chg="addSp delSp modSp add mod ord">
        <pc:chgData name="Dennis Paúl Ushiña Huera" userId="8afb05b610d068c3" providerId="LiveId" clId="{E6AE139C-1279-4E41-B4EC-03AA61FBA83C}" dt="2022-09-02T09:03:30.162" v="2512"/>
        <pc:sldMkLst>
          <pc:docMk/>
          <pc:sldMk cId="19385116" sldId="1612"/>
        </pc:sldMkLst>
        <pc:graphicFrameChg chg="mod modGraphic">
          <ac:chgData name="Dennis Paúl Ushiña Huera" userId="8afb05b610d068c3" providerId="LiveId" clId="{E6AE139C-1279-4E41-B4EC-03AA61FBA83C}" dt="2022-09-02T07:45:56.469" v="2075" actId="20577"/>
          <ac:graphicFrameMkLst>
            <pc:docMk/>
            <pc:sldMk cId="19385116" sldId="1612"/>
            <ac:graphicFrameMk id="8" creationId="{45E359AB-CE5D-4F24-90E6-1F2C817A24F0}"/>
          </ac:graphicFrameMkLst>
        </pc:graphicFrameChg>
        <pc:graphicFrameChg chg="mod modGraphic">
          <ac:chgData name="Dennis Paúl Ushiña Huera" userId="8afb05b610d068c3" providerId="LiveId" clId="{E6AE139C-1279-4E41-B4EC-03AA61FBA83C}" dt="2022-09-02T07:55:30.016" v="2183" actId="20577"/>
          <ac:graphicFrameMkLst>
            <pc:docMk/>
            <pc:sldMk cId="19385116" sldId="1612"/>
            <ac:graphicFrameMk id="18" creationId="{278E39ED-552E-BC24-7610-878D58647E50}"/>
          </ac:graphicFrameMkLst>
        </pc:graphicFrameChg>
        <pc:graphicFrameChg chg="mod modGraphic">
          <ac:chgData name="Dennis Paúl Ushiña Huera" userId="8afb05b610d068c3" providerId="LiveId" clId="{E6AE139C-1279-4E41-B4EC-03AA61FBA83C}" dt="2022-09-02T07:46:12.317" v="2077" actId="20577"/>
          <ac:graphicFrameMkLst>
            <pc:docMk/>
            <pc:sldMk cId="19385116" sldId="1612"/>
            <ac:graphicFrameMk id="20" creationId="{E80F0CD7-99CC-AC9E-D947-75524F3F14D8}"/>
          </ac:graphicFrameMkLst>
        </pc:graphicFrameChg>
        <pc:graphicFrameChg chg="del">
          <ac:chgData name="Dennis Paúl Ushiña Huera" userId="8afb05b610d068c3" providerId="LiveId" clId="{E6AE139C-1279-4E41-B4EC-03AA61FBA83C}" dt="2022-09-02T05:47:06.872" v="1651" actId="478"/>
          <ac:graphicFrameMkLst>
            <pc:docMk/>
            <pc:sldMk cId="19385116" sldId="1612"/>
            <ac:graphicFrameMk id="41" creationId="{71CAE572-CD5C-EC96-2FBE-1CFCDF227806}"/>
          </ac:graphicFrameMkLst>
        </pc:graphicFrameChg>
        <pc:graphicFrameChg chg="add mod modGraphic">
          <ac:chgData name="Dennis Paúl Ushiña Huera" userId="8afb05b610d068c3" providerId="LiveId" clId="{E6AE139C-1279-4E41-B4EC-03AA61FBA83C}" dt="2022-09-02T07:52:22.238" v="2137" actId="20577"/>
          <ac:graphicFrameMkLst>
            <pc:docMk/>
            <pc:sldMk cId="19385116" sldId="1612"/>
            <ac:graphicFrameMk id="42" creationId="{0F0F10A5-5FC2-0C00-518D-30F9E42BAF13}"/>
          </ac:graphicFrameMkLst>
        </pc:graphicFrameChg>
        <pc:graphicFrameChg chg="add mod modGraphic">
          <ac:chgData name="Dennis Paúl Ushiña Huera" userId="8afb05b610d068c3" providerId="LiveId" clId="{E6AE139C-1279-4E41-B4EC-03AA61FBA83C}" dt="2022-09-02T07:51:54.709" v="2133" actId="20577"/>
          <ac:graphicFrameMkLst>
            <pc:docMk/>
            <pc:sldMk cId="19385116" sldId="1612"/>
            <ac:graphicFrameMk id="43" creationId="{CD7DCACD-8638-C915-F20A-E33A559F8864}"/>
          </ac:graphicFrameMkLst>
        </pc:graphicFrameChg>
        <pc:graphicFrameChg chg="mod modGraphic">
          <ac:chgData name="Dennis Paúl Ushiña Huera" userId="8afb05b610d068c3" providerId="LiveId" clId="{E6AE139C-1279-4E41-B4EC-03AA61FBA83C}" dt="2022-09-02T07:55:22.311" v="2175" actId="20577"/>
          <ac:graphicFrameMkLst>
            <pc:docMk/>
            <pc:sldMk cId="19385116" sldId="1612"/>
            <ac:graphicFrameMk id="52" creationId="{A2A481B0-1967-72E7-4311-9D2DF91022D3}"/>
          </ac:graphicFrameMkLst>
        </pc:graphicFrameChg>
        <pc:graphicFrameChg chg="mod modGraphic">
          <ac:chgData name="Dennis Paúl Ushiña Huera" userId="8afb05b610d068c3" providerId="LiveId" clId="{E6AE139C-1279-4E41-B4EC-03AA61FBA83C}" dt="2022-09-02T08:08:29.735" v="2326" actId="5793"/>
          <ac:graphicFrameMkLst>
            <pc:docMk/>
            <pc:sldMk cId="19385116" sldId="1612"/>
            <ac:graphicFrameMk id="78" creationId="{E3B3C6B7-5C62-14EA-50A5-764A2CCF8AE0}"/>
          </ac:graphicFrameMkLst>
        </pc:graphicFrameChg>
        <pc:graphicFrameChg chg="del">
          <ac:chgData name="Dennis Paúl Ushiña Huera" userId="8afb05b610d068c3" providerId="LiveId" clId="{E6AE139C-1279-4E41-B4EC-03AA61FBA83C}" dt="2022-09-02T06:13:20.774" v="1747" actId="478"/>
          <ac:graphicFrameMkLst>
            <pc:docMk/>
            <pc:sldMk cId="19385116" sldId="1612"/>
            <ac:graphicFrameMk id="79" creationId="{F32F4DF7-B9EC-2564-3D2D-4882ABF3F3CC}"/>
          </ac:graphicFrameMkLst>
        </pc:graphicFrameChg>
        <pc:graphicFrameChg chg="mod modGraphic">
          <ac:chgData name="Dennis Paúl Ushiña Huera" userId="8afb05b610d068c3" providerId="LiveId" clId="{E6AE139C-1279-4E41-B4EC-03AA61FBA83C}" dt="2022-09-02T08:07:42.497" v="2320"/>
          <ac:graphicFrameMkLst>
            <pc:docMk/>
            <pc:sldMk cId="19385116" sldId="1612"/>
            <ac:graphicFrameMk id="80" creationId="{A5E1412D-C69A-5162-A95D-F77301ED5A37}"/>
          </ac:graphicFrameMkLst>
        </pc:graphicFrameChg>
        <pc:cxnChg chg="add mod ord">
          <ac:chgData name="Dennis Paúl Ushiña Huera" userId="8afb05b610d068c3" providerId="LiveId" clId="{E6AE139C-1279-4E41-B4EC-03AA61FBA83C}" dt="2022-09-02T07:47:45.887" v="2095" actId="14100"/>
          <ac:cxnSpMkLst>
            <pc:docMk/>
            <pc:sldMk cId="19385116" sldId="1612"/>
            <ac:cxnSpMk id="30" creationId="{C99D25BE-D142-2E09-2BBD-DC9D0697C9C0}"/>
          </ac:cxnSpMkLst>
        </pc:cxnChg>
        <pc:cxnChg chg="mod">
          <ac:chgData name="Dennis Paúl Ushiña Huera" userId="8afb05b610d068c3" providerId="LiveId" clId="{E6AE139C-1279-4E41-B4EC-03AA61FBA83C}" dt="2022-09-02T07:46:27.847" v="2079" actId="14100"/>
          <ac:cxnSpMkLst>
            <pc:docMk/>
            <pc:sldMk cId="19385116" sldId="1612"/>
            <ac:cxnSpMk id="35" creationId="{D517CB64-EE25-DBA0-640D-0B7E90AB5601}"/>
          </ac:cxnSpMkLst>
        </pc:cxnChg>
        <pc:cxnChg chg="add mod ord">
          <ac:chgData name="Dennis Paúl Ushiña Huera" userId="8afb05b610d068c3" providerId="LiveId" clId="{E6AE139C-1279-4E41-B4EC-03AA61FBA83C}" dt="2022-09-02T07:47:36.357" v="2093" actId="14100"/>
          <ac:cxnSpMkLst>
            <pc:docMk/>
            <pc:sldMk cId="19385116" sldId="1612"/>
            <ac:cxnSpMk id="36" creationId="{7676FEBC-9D19-70F5-CB1A-BFDCFC03858E}"/>
          </ac:cxnSpMkLst>
        </pc:cxnChg>
        <pc:cxnChg chg="mod">
          <ac:chgData name="Dennis Paúl Ushiña Huera" userId="8afb05b610d068c3" providerId="LiveId" clId="{E6AE139C-1279-4E41-B4EC-03AA61FBA83C}" dt="2022-09-02T07:47:05.412" v="2089" actId="14100"/>
          <ac:cxnSpMkLst>
            <pc:docMk/>
            <pc:sldMk cId="19385116" sldId="1612"/>
            <ac:cxnSpMk id="38" creationId="{7FDA08C1-1C73-1491-940C-B5726A1D530E}"/>
          </ac:cxnSpMkLst>
        </pc:cxnChg>
        <pc:cxnChg chg="add mod">
          <ac:chgData name="Dennis Paúl Ushiña Huera" userId="8afb05b610d068c3" providerId="LiveId" clId="{E6AE139C-1279-4E41-B4EC-03AA61FBA83C}" dt="2022-09-02T07:47:55.927" v="2097" actId="14100"/>
          <ac:cxnSpMkLst>
            <pc:docMk/>
            <pc:sldMk cId="19385116" sldId="1612"/>
            <ac:cxnSpMk id="39" creationId="{08231F09-7011-A667-0B5F-B5A9E3604D4D}"/>
          </ac:cxnSpMkLst>
        </pc:cxnChg>
        <pc:cxnChg chg="add del mod">
          <ac:chgData name="Dennis Paúl Ushiña Huera" userId="8afb05b610d068c3" providerId="LiveId" clId="{E6AE139C-1279-4E41-B4EC-03AA61FBA83C}" dt="2022-09-02T06:17:24.986" v="1770" actId="478"/>
          <ac:cxnSpMkLst>
            <pc:docMk/>
            <pc:sldMk cId="19385116" sldId="1612"/>
            <ac:cxnSpMk id="44" creationId="{62136385-191A-538C-867E-DACD020659F3}"/>
          </ac:cxnSpMkLst>
        </pc:cxnChg>
        <pc:cxnChg chg="add del mod">
          <ac:chgData name="Dennis Paúl Ushiña Huera" userId="8afb05b610d068c3" providerId="LiveId" clId="{E6AE139C-1279-4E41-B4EC-03AA61FBA83C}" dt="2022-09-02T06:17:24.986" v="1770" actId="478"/>
          <ac:cxnSpMkLst>
            <pc:docMk/>
            <pc:sldMk cId="19385116" sldId="1612"/>
            <ac:cxnSpMk id="45" creationId="{70B10BBA-AFDE-0FBD-00D0-BDD8FA05FD31}"/>
          </ac:cxnSpMkLst>
        </pc:cxnChg>
        <pc:cxnChg chg="add mod">
          <ac:chgData name="Dennis Paúl Ushiña Huera" userId="8afb05b610d068c3" providerId="LiveId" clId="{E6AE139C-1279-4E41-B4EC-03AA61FBA83C}" dt="2022-09-02T07:53:53.957" v="2154" actId="14100"/>
          <ac:cxnSpMkLst>
            <pc:docMk/>
            <pc:sldMk cId="19385116" sldId="1612"/>
            <ac:cxnSpMk id="46" creationId="{89FC1D73-42A1-7385-347D-BC0A11261061}"/>
          </ac:cxnSpMkLst>
        </pc:cxnChg>
        <pc:cxnChg chg="add del mod">
          <ac:chgData name="Dennis Paúl Ushiña Huera" userId="8afb05b610d068c3" providerId="LiveId" clId="{E6AE139C-1279-4E41-B4EC-03AA61FBA83C}" dt="2022-09-02T06:17:24.986" v="1770" actId="478"/>
          <ac:cxnSpMkLst>
            <pc:docMk/>
            <pc:sldMk cId="19385116" sldId="1612"/>
            <ac:cxnSpMk id="47" creationId="{E554FB12-0CE2-7671-7525-D6365ABDAE3A}"/>
          </ac:cxnSpMkLst>
        </pc:cxnChg>
        <pc:cxnChg chg="add del mod">
          <ac:chgData name="Dennis Paúl Ushiña Huera" userId="8afb05b610d068c3" providerId="LiveId" clId="{E6AE139C-1279-4E41-B4EC-03AA61FBA83C}" dt="2022-09-02T06:14:22.416" v="1753" actId="478"/>
          <ac:cxnSpMkLst>
            <pc:docMk/>
            <pc:sldMk cId="19385116" sldId="1612"/>
            <ac:cxnSpMk id="48" creationId="{16881DEC-7593-3EBB-E72A-509826C4C020}"/>
          </ac:cxnSpMkLst>
        </pc:cxnChg>
        <pc:cxnChg chg="add mod">
          <ac:chgData name="Dennis Paúl Ushiña Huera" userId="8afb05b610d068c3" providerId="LiveId" clId="{E6AE139C-1279-4E41-B4EC-03AA61FBA83C}" dt="2022-09-02T07:53:58.537" v="2155" actId="14100"/>
          <ac:cxnSpMkLst>
            <pc:docMk/>
            <pc:sldMk cId="19385116" sldId="1612"/>
            <ac:cxnSpMk id="51" creationId="{D1B2837B-6AE3-B9A4-74D6-A2C7EFBB782D}"/>
          </ac:cxnSpMkLst>
        </pc:cxnChg>
        <pc:cxnChg chg="add mod">
          <ac:chgData name="Dennis Paúl Ushiña Huera" userId="8afb05b610d068c3" providerId="LiveId" clId="{E6AE139C-1279-4E41-B4EC-03AA61FBA83C}" dt="2022-09-02T07:53:44.657" v="2152" actId="1076"/>
          <ac:cxnSpMkLst>
            <pc:docMk/>
            <pc:sldMk cId="19385116" sldId="1612"/>
            <ac:cxnSpMk id="56" creationId="{70849723-9A5D-AB05-E447-965E08111C5F}"/>
          </ac:cxnSpMkLst>
        </pc:cxnChg>
        <pc:cxnChg chg="add mod">
          <ac:chgData name="Dennis Paúl Ushiña Huera" userId="8afb05b610d068c3" providerId="LiveId" clId="{E6AE139C-1279-4E41-B4EC-03AA61FBA83C}" dt="2022-09-02T07:53:24.927" v="2149" actId="14100"/>
          <ac:cxnSpMkLst>
            <pc:docMk/>
            <pc:sldMk cId="19385116" sldId="1612"/>
            <ac:cxnSpMk id="63" creationId="{94130702-E3D6-2797-7C8E-467C99612E56}"/>
          </ac:cxnSpMkLst>
        </pc:cxnChg>
        <pc:cxnChg chg="add mod">
          <ac:chgData name="Dennis Paúl Ushiña Huera" userId="8afb05b610d068c3" providerId="LiveId" clId="{E6AE139C-1279-4E41-B4EC-03AA61FBA83C}" dt="2022-09-02T07:52:34.717" v="2139" actId="14100"/>
          <ac:cxnSpMkLst>
            <pc:docMk/>
            <pc:sldMk cId="19385116" sldId="1612"/>
            <ac:cxnSpMk id="68" creationId="{A52A0684-6793-0DC7-EB75-5776FC8B5291}"/>
          </ac:cxnSpMkLst>
        </pc:cxnChg>
        <pc:cxnChg chg="mod">
          <ac:chgData name="Dennis Paúl Ushiña Huera" userId="8afb05b610d068c3" providerId="LiveId" clId="{E6AE139C-1279-4E41-B4EC-03AA61FBA83C}" dt="2022-09-02T07:46:37.297" v="2082" actId="14100"/>
          <ac:cxnSpMkLst>
            <pc:docMk/>
            <pc:sldMk cId="19385116" sldId="1612"/>
            <ac:cxnSpMk id="86" creationId="{790A927A-6367-CE14-F139-4A29AB96C9FC}"/>
          </ac:cxnSpMkLst>
        </pc:cxnChg>
        <pc:cxnChg chg="mod">
          <ac:chgData name="Dennis Paúl Ushiña Huera" userId="8afb05b610d068c3" providerId="LiveId" clId="{E6AE139C-1279-4E41-B4EC-03AA61FBA83C}" dt="2022-09-02T07:47:01.267" v="2088" actId="14100"/>
          <ac:cxnSpMkLst>
            <pc:docMk/>
            <pc:sldMk cId="19385116" sldId="1612"/>
            <ac:cxnSpMk id="87" creationId="{5E72A642-33F9-359E-4FDB-33F3A9A3CA5D}"/>
          </ac:cxnSpMkLst>
        </pc:cxnChg>
        <pc:cxnChg chg="mod ord">
          <ac:chgData name="Dennis Paúl Ushiña Huera" userId="8afb05b610d068c3" providerId="LiveId" clId="{E6AE139C-1279-4E41-B4EC-03AA61FBA83C}" dt="2022-09-02T07:47:33.557" v="2092" actId="14100"/>
          <ac:cxnSpMkLst>
            <pc:docMk/>
            <pc:sldMk cId="19385116" sldId="1612"/>
            <ac:cxnSpMk id="89" creationId="{FF5EDE32-09EF-CB13-5495-A4119C044B52}"/>
          </ac:cxnSpMkLst>
        </pc:cxnChg>
        <pc:cxnChg chg="mod ord">
          <ac:chgData name="Dennis Paúl Ushiña Huera" userId="8afb05b610d068c3" providerId="LiveId" clId="{E6AE139C-1279-4E41-B4EC-03AA61FBA83C}" dt="2022-09-02T07:47:40.774" v="2094" actId="14100"/>
          <ac:cxnSpMkLst>
            <pc:docMk/>
            <pc:sldMk cId="19385116" sldId="1612"/>
            <ac:cxnSpMk id="90" creationId="{05791C8E-DAF6-7143-6EF0-9DC4E2D7972B}"/>
          </ac:cxnSpMkLst>
        </pc:cxnChg>
        <pc:cxnChg chg="mod">
          <ac:chgData name="Dennis Paúl Ushiña Huera" userId="8afb05b610d068c3" providerId="LiveId" clId="{E6AE139C-1279-4E41-B4EC-03AA61FBA83C}" dt="2022-09-02T07:52:46.148" v="2143" actId="14100"/>
          <ac:cxnSpMkLst>
            <pc:docMk/>
            <pc:sldMk cId="19385116" sldId="1612"/>
            <ac:cxnSpMk id="97" creationId="{4D8F509F-6343-E75E-4313-18B96B1EFBAD}"/>
          </ac:cxnSpMkLst>
        </pc:cxnChg>
        <pc:cxnChg chg="mod">
          <ac:chgData name="Dennis Paúl Ushiña Huera" userId="8afb05b610d068c3" providerId="LiveId" clId="{E6AE139C-1279-4E41-B4EC-03AA61FBA83C}" dt="2022-09-02T07:53:21.677" v="2148" actId="1076"/>
          <ac:cxnSpMkLst>
            <pc:docMk/>
            <pc:sldMk cId="19385116" sldId="1612"/>
            <ac:cxnSpMk id="98" creationId="{7618A566-0D60-49F5-4CCF-97C98A9C7B32}"/>
          </ac:cxnSpMkLst>
        </pc:cxnChg>
        <pc:cxnChg chg="mod">
          <ac:chgData name="Dennis Paúl Ushiña Huera" userId="8afb05b610d068c3" providerId="LiveId" clId="{E6AE139C-1279-4E41-B4EC-03AA61FBA83C}" dt="2022-09-02T07:53:34.977" v="2151" actId="14100"/>
          <ac:cxnSpMkLst>
            <pc:docMk/>
            <pc:sldMk cId="19385116" sldId="1612"/>
            <ac:cxnSpMk id="101" creationId="{98E58FDA-D7C1-D7D3-6960-0E7EFE09492C}"/>
          </ac:cxnSpMkLst>
        </pc:cxnChg>
        <pc:cxnChg chg="mod">
          <ac:chgData name="Dennis Paúl Ushiña Huera" userId="8afb05b610d068c3" providerId="LiveId" clId="{E6AE139C-1279-4E41-B4EC-03AA61FBA83C}" dt="2022-09-02T07:52:40.717" v="2141" actId="1076"/>
          <ac:cxnSpMkLst>
            <pc:docMk/>
            <pc:sldMk cId="19385116" sldId="1612"/>
            <ac:cxnSpMk id="107" creationId="{B72BA423-44A9-1BA3-D25C-11F2B3A853BB}"/>
          </ac:cxnSpMkLst>
        </pc:cxnChg>
        <pc:cxnChg chg="mod">
          <ac:chgData name="Dennis Paúl Ushiña Huera" userId="8afb05b610d068c3" providerId="LiveId" clId="{E6AE139C-1279-4E41-B4EC-03AA61FBA83C}" dt="2022-09-02T07:53:15.277" v="2146" actId="14100"/>
          <ac:cxnSpMkLst>
            <pc:docMk/>
            <pc:sldMk cId="19385116" sldId="1612"/>
            <ac:cxnSpMk id="108" creationId="{883BD39C-8757-B836-4F09-AE18C8C1E9DA}"/>
          </ac:cxnSpMkLst>
        </pc:cxnChg>
      </pc:sldChg>
      <pc:sldChg chg="add del">
        <pc:chgData name="Dennis Paúl Ushiña Huera" userId="8afb05b610d068c3" providerId="LiveId" clId="{E6AE139C-1279-4E41-B4EC-03AA61FBA83C}" dt="2022-09-01T18:19:10.920" v="1589" actId="47"/>
        <pc:sldMkLst>
          <pc:docMk/>
          <pc:sldMk cId="1315938184" sldId="1612"/>
        </pc:sldMkLst>
      </pc:sldChg>
      <pc:sldChg chg="add del">
        <pc:chgData name="Dennis Paúl Ushiña Huera" userId="8afb05b610d068c3" providerId="LiveId" clId="{E6AE139C-1279-4E41-B4EC-03AA61FBA83C}" dt="2022-09-02T06:31:20.359" v="1794" actId="47"/>
        <pc:sldMkLst>
          <pc:docMk/>
          <pc:sldMk cId="1745426247" sldId="1613"/>
        </pc:sldMkLst>
      </pc:sldChg>
      <pc:sldChg chg="addSp delSp modSp add mod ord">
        <pc:chgData name="Dennis Paúl Ushiña Huera" userId="8afb05b610d068c3" providerId="LiveId" clId="{E6AE139C-1279-4E41-B4EC-03AA61FBA83C}" dt="2022-09-02T08:57:26.997" v="2479"/>
        <pc:sldMkLst>
          <pc:docMk/>
          <pc:sldMk cId="3512470523" sldId="1614"/>
        </pc:sldMkLst>
        <pc:grpChg chg="add mod">
          <ac:chgData name="Dennis Paúl Ushiña Huera" userId="8afb05b610d068c3" providerId="LiveId" clId="{E6AE139C-1279-4E41-B4EC-03AA61FBA83C}" dt="2022-09-02T08:56:08.997" v="2477" actId="14100"/>
          <ac:grpSpMkLst>
            <pc:docMk/>
            <pc:sldMk cId="3512470523" sldId="1614"/>
            <ac:grpSpMk id="64" creationId="{8AF5F72B-5EC9-24D7-7C22-B75A501BB9D4}"/>
          </ac:grpSpMkLst>
        </pc:grpChg>
        <pc:grpChg chg="mod">
          <ac:chgData name="Dennis Paúl Ushiña Huera" userId="8afb05b610d068c3" providerId="LiveId" clId="{E6AE139C-1279-4E41-B4EC-03AA61FBA83C}" dt="2022-09-02T07:13:43.777" v="1946"/>
          <ac:grpSpMkLst>
            <pc:docMk/>
            <pc:sldMk cId="3512470523" sldId="1614"/>
            <ac:grpSpMk id="65" creationId="{CA7A775B-0887-8CC9-EB69-ACAB6DB1F365}"/>
          </ac:grpSpMkLst>
        </pc:grpChg>
        <pc:graphicFrameChg chg="modGraphic">
          <ac:chgData name="Dennis Paúl Ushiña Huera" userId="8afb05b610d068c3" providerId="LiveId" clId="{E6AE139C-1279-4E41-B4EC-03AA61FBA83C}" dt="2022-09-02T08:10:01.981" v="2344" actId="20577"/>
          <ac:graphicFrameMkLst>
            <pc:docMk/>
            <pc:sldMk cId="3512470523" sldId="1614"/>
            <ac:graphicFrameMk id="8" creationId="{45E359AB-CE5D-4F24-90E6-1F2C817A24F0}"/>
          </ac:graphicFrameMkLst>
        </pc:graphicFrameChg>
        <pc:graphicFrameChg chg="mod modGraphic">
          <ac:chgData name="Dennis Paúl Ushiña Huera" userId="8afb05b610d068c3" providerId="LiveId" clId="{E6AE139C-1279-4E41-B4EC-03AA61FBA83C}" dt="2022-09-02T08:52:35.282" v="2449" actId="20577"/>
          <ac:graphicFrameMkLst>
            <pc:docMk/>
            <pc:sldMk cId="3512470523" sldId="1614"/>
            <ac:graphicFrameMk id="18" creationId="{278E39ED-552E-BC24-7610-878D58647E50}"/>
          </ac:graphicFrameMkLst>
        </pc:graphicFrameChg>
        <pc:graphicFrameChg chg="mod modGraphic">
          <ac:chgData name="Dennis Paúl Ushiña Huera" userId="8afb05b610d068c3" providerId="LiveId" clId="{E6AE139C-1279-4E41-B4EC-03AA61FBA83C}" dt="2022-09-02T08:10:20.707" v="2349" actId="20577"/>
          <ac:graphicFrameMkLst>
            <pc:docMk/>
            <pc:sldMk cId="3512470523" sldId="1614"/>
            <ac:graphicFrameMk id="20" creationId="{E80F0CD7-99CC-AC9E-D947-75524F3F14D8}"/>
          </ac:graphicFrameMkLst>
        </pc:graphicFrameChg>
        <pc:graphicFrameChg chg="modGraphic">
          <ac:chgData name="Dennis Paúl Ushiña Huera" userId="8afb05b610d068c3" providerId="LiveId" clId="{E6AE139C-1279-4E41-B4EC-03AA61FBA83C}" dt="2022-09-02T08:45:23.367" v="2396" actId="20577"/>
          <ac:graphicFrameMkLst>
            <pc:docMk/>
            <pc:sldMk cId="3512470523" sldId="1614"/>
            <ac:graphicFrameMk id="42" creationId="{0F0F10A5-5FC2-0C00-518D-30F9E42BAF13}"/>
          </ac:graphicFrameMkLst>
        </pc:graphicFrameChg>
        <pc:graphicFrameChg chg="mod modGraphic">
          <ac:chgData name="Dennis Paúl Ushiña Huera" userId="8afb05b610d068c3" providerId="LiveId" clId="{E6AE139C-1279-4E41-B4EC-03AA61FBA83C}" dt="2022-09-02T08:50:51.457" v="2421" actId="20577"/>
          <ac:graphicFrameMkLst>
            <pc:docMk/>
            <pc:sldMk cId="3512470523" sldId="1614"/>
            <ac:graphicFrameMk id="43" creationId="{CD7DCACD-8638-C915-F20A-E33A559F8864}"/>
          </ac:graphicFrameMkLst>
        </pc:graphicFrameChg>
        <pc:graphicFrameChg chg="mod modGraphic">
          <ac:chgData name="Dennis Paúl Ushiña Huera" userId="8afb05b610d068c3" providerId="LiveId" clId="{E6AE139C-1279-4E41-B4EC-03AA61FBA83C}" dt="2022-09-02T08:52:27.345" v="2447" actId="20577"/>
          <ac:graphicFrameMkLst>
            <pc:docMk/>
            <pc:sldMk cId="3512470523" sldId="1614"/>
            <ac:graphicFrameMk id="52" creationId="{A2A481B0-1967-72E7-4311-9D2DF91022D3}"/>
          </ac:graphicFrameMkLst>
        </pc:graphicFrameChg>
        <pc:graphicFrameChg chg="mod modGraphic">
          <ac:chgData name="Dennis Paúl Ushiña Huera" userId="8afb05b610d068c3" providerId="LiveId" clId="{E6AE139C-1279-4E41-B4EC-03AA61FBA83C}" dt="2022-09-02T08:55:56.407" v="2476" actId="207"/>
          <ac:graphicFrameMkLst>
            <pc:docMk/>
            <pc:sldMk cId="3512470523" sldId="1614"/>
            <ac:graphicFrameMk id="78" creationId="{E3B3C6B7-5C62-14EA-50A5-764A2CCF8AE0}"/>
          </ac:graphicFrameMkLst>
        </pc:graphicFrameChg>
        <pc:graphicFrameChg chg="mod modGraphic">
          <ac:chgData name="Dennis Paúl Ushiña Huera" userId="8afb05b610d068c3" providerId="LiveId" clId="{E6AE139C-1279-4E41-B4EC-03AA61FBA83C}" dt="2022-09-02T08:55:52.337" v="2475" actId="207"/>
          <ac:graphicFrameMkLst>
            <pc:docMk/>
            <pc:sldMk cId="3512470523" sldId="1614"/>
            <ac:graphicFrameMk id="80" creationId="{A5E1412D-C69A-5162-A95D-F77301ED5A37}"/>
          </ac:graphicFrameMkLst>
        </pc:graphicFrameChg>
        <pc:cxnChg chg="del">
          <ac:chgData name="Dennis Paúl Ushiña Huera" userId="8afb05b610d068c3" providerId="LiveId" clId="{E6AE139C-1279-4E41-B4EC-03AA61FBA83C}" dt="2022-09-02T06:47:30.145" v="1818" actId="478"/>
          <ac:cxnSpMkLst>
            <pc:docMk/>
            <pc:sldMk cId="3512470523" sldId="1614"/>
            <ac:cxnSpMk id="30" creationId="{C99D25BE-D142-2E09-2BBD-DC9D0697C9C0}"/>
          </ac:cxnSpMkLst>
        </pc:cxnChg>
        <pc:cxnChg chg="add mod">
          <ac:chgData name="Dennis Paúl Ushiña Huera" userId="8afb05b610d068c3" providerId="LiveId" clId="{E6AE139C-1279-4E41-B4EC-03AA61FBA83C}" dt="2022-09-02T08:10:36.877" v="2353" actId="1076"/>
          <ac:cxnSpMkLst>
            <pc:docMk/>
            <pc:sldMk cId="3512470523" sldId="1614"/>
            <ac:cxnSpMk id="32" creationId="{43DED939-90B5-32B3-3E4D-F43C2FC8D2E3}"/>
          </ac:cxnSpMkLst>
        </pc:cxnChg>
        <pc:cxnChg chg="mod">
          <ac:chgData name="Dennis Paúl Ushiña Huera" userId="8afb05b610d068c3" providerId="LiveId" clId="{E6AE139C-1279-4E41-B4EC-03AA61FBA83C}" dt="2022-09-02T08:13:27.607" v="2373" actId="14100"/>
          <ac:cxnSpMkLst>
            <pc:docMk/>
            <pc:sldMk cId="3512470523" sldId="1614"/>
            <ac:cxnSpMk id="35" creationId="{D517CB64-EE25-DBA0-640D-0B7E90AB5601}"/>
          </ac:cxnSpMkLst>
        </pc:cxnChg>
        <pc:cxnChg chg="del">
          <ac:chgData name="Dennis Paúl Ushiña Huera" userId="8afb05b610d068c3" providerId="LiveId" clId="{E6AE139C-1279-4E41-B4EC-03AA61FBA83C}" dt="2022-09-02T06:47:26.595" v="1816" actId="478"/>
          <ac:cxnSpMkLst>
            <pc:docMk/>
            <pc:sldMk cId="3512470523" sldId="1614"/>
            <ac:cxnSpMk id="36" creationId="{7676FEBC-9D19-70F5-CB1A-BFDCFC03858E}"/>
          </ac:cxnSpMkLst>
        </pc:cxnChg>
        <pc:cxnChg chg="del">
          <ac:chgData name="Dennis Paúl Ushiña Huera" userId="8afb05b610d068c3" providerId="LiveId" clId="{E6AE139C-1279-4E41-B4EC-03AA61FBA83C}" dt="2022-09-02T06:55:20.050" v="1829" actId="478"/>
          <ac:cxnSpMkLst>
            <pc:docMk/>
            <pc:sldMk cId="3512470523" sldId="1614"/>
            <ac:cxnSpMk id="38" creationId="{7FDA08C1-1C73-1491-940C-B5726A1D530E}"/>
          </ac:cxnSpMkLst>
        </pc:cxnChg>
        <pc:cxnChg chg="mod">
          <ac:chgData name="Dennis Paúl Ushiña Huera" userId="8afb05b610d068c3" providerId="LiveId" clId="{E6AE139C-1279-4E41-B4EC-03AA61FBA83C}" dt="2022-09-02T08:10:29.987" v="2352" actId="14100"/>
          <ac:cxnSpMkLst>
            <pc:docMk/>
            <pc:sldMk cId="3512470523" sldId="1614"/>
            <ac:cxnSpMk id="39" creationId="{08231F09-7011-A667-0B5F-B5A9E3604D4D}"/>
          </ac:cxnSpMkLst>
        </pc:cxnChg>
        <pc:cxnChg chg="add mod">
          <ac:chgData name="Dennis Paúl Ushiña Huera" userId="8afb05b610d068c3" providerId="LiveId" clId="{E6AE139C-1279-4E41-B4EC-03AA61FBA83C}" dt="2022-09-02T08:11:39.697" v="2362" actId="14100"/>
          <ac:cxnSpMkLst>
            <pc:docMk/>
            <pc:sldMk cId="3512470523" sldId="1614"/>
            <ac:cxnSpMk id="40" creationId="{E2DE1EBF-3A67-A007-6C2F-8714C1E66BC0}"/>
          </ac:cxnSpMkLst>
        </pc:cxnChg>
        <pc:cxnChg chg="add mod">
          <ac:chgData name="Dennis Paúl Ushiña Huera" userId="8afb05b610d068c3" providerId="LiveId" clId="{E6AE139C-1279-4E41-B4EC-03AA61FBA83C}" dt="2022-09-02T08:12:58.299" v="2368" actId="14100"/>
          <ac:cxnSpMkLst>
            <pc:docMk/>
            <pc:sldMk cId="3512470523" sldId="1614"/>
            <ac:cxnSpMk id="41" creationId="{FE3E027F-22AB-4E00-C471-88A57ECBB308}"/>
          </ac:cxnSpMkLst>
        </pc:cxnChg>
        <pc:cxnChg chg="add mod">
          <ac:chgData name="Dennis Paúl Ushiña Huera" userId="8afb05b610d068c3" providerId="LiveId" clId="{E6AE139C-1279-4E41-B4EC-03AA61FBA83C}" dt="2022-09-02T08:11:36.590" v="2361" actId="14100"/>
          <ac:cxnSpMkLst>
            <pc:docMk/>
            <pc:sldMk cId="3512470523" sldId="1614"/>
            <ac:cxnSpMk id="45" creationId="{A702F5F5-84F1-3E65-53A0-F427C8A5828D}"/>
          </ac:cxnSpMkLst>
        </pc:cxnChg>
        <pc:cxnChg chg="mod">
          <ac:chgData name="Dennis Paúl Ushiña Huera" userId="8afb05b610d068c3" providerId="LiveId" clId="{E6AE139C-1279-4E41-B4EC-03AA61FBA83C}" dt="2022-09-02T08:51:04.848" v="2423" actId="14100"/>
          <ac:cxnSpMkLst>
            <pc:docMk/>
            <pc:sldMk cId="3512470523" sldId="1614"/>
            <ac:cxnSpMk id="46" creationId="{89FC1D73-42A1-7385-347D-BC0A11261061}"/>
          </ac:cxnSpMkLst>
        </pc:cxnChg>
        <pc:cxnChg chg="mod">
          <ac:chgData name="Dennis Paúl Ushiña Huera" userId="8afb05b610d068c3" providerId="LiveId" clId="{E6AE139C-1279-4E41-B4EC-03AA61FBA83C}" dt="2022-09-02T08:51:00.737" v="2422" actId="1076"/>
          <ac:cxnSpMkLst>
            <pc:docMk/>
            <pc:sldMk cId="3512470523" sldId="1614"/>
            <ac:cxnSpMk id="51" creationId="{D1B2837B-6AE3-B9A4-74D6-A2C7EFBB782D}"/>
          </ac:cxnSpMkLst>
        </pc:cxnChg>
        <pc:cxnChg chg="add mod">
          <ac:chgData name="Dennis Paúl Ushiña Huera" userId="8afb05b610d068c3" providerId="LiveId" clId="{E6AE139C-1279-4E41-B4EC-03AA61FBA83C}" dt="2022-09-02T08:51:08.407" v="2424" actId="14100"/>
          <ac:cxnSpMkLst>
            <pc:docMk/>
            <pc:sldMk cId="3512470523" sldId="1614"/>
            <ac:cxnSpMk id="53" creationId="{5365C73C-CF61-86A7-221C-21EA08F367E7}"/>
          </ac:cxnSpMkLst>
        </pc:cxnChg>
        <pc:cxnChg chg="add mod">
          <ac:chgData name="Dennis Paúl Ushiña Huera" userId="8afb05b610d068c3" providerId="LiveId" clId="{E6AE139C-1279-4E41-B4EC-03AA61FBA83C}" dt="2022-09-02T08:51:11.047" v="2425" actId="14100"/>
          <ac:cxnSpMkLst>
            <pc:docMk/>
            <pc:sldMk cId="3512470523" sldId="1614"/>
            <ac:cxnSpMk id="55" creationId="{23F43409-8A31-B7E6-0464-CCBA511ED7D4}"/>
          </ac:cxnSpMkLst>
        </pc:cxnChg>
        <pc:cxnChg chg="mod">
          <ac:chgData name="Dennis Paúl Ushiña Huera" userId="8afb05b610d068c3" providerId="LiveId" clId="{E6AE139C-1279-4E41-B4EC-03AA61FBA83C}" dt="2022-09-02T08:51:28.517" v="2429" actId="14100"/>
          <ac:cxnSpMkLst>
            <pc:docMk/>
            <pc:sldMk cId="3512470523" sldId="1614"/>
            <ac:cxnSpMk id="56" creationId="{70849723-9A5D-AB05-E447-965E08111C5F}"/>
          </ac:cxnSpMkLst>
        </pc:cxnChg>
        <pc:cxnChg chg="add mod">
          <ac:chgData name="Dennis Paúl Ushiña Huera" userId="8afb05b610d068c3" providerId="LiveId" clId="{E6AE139C-1279-4E41-B4EC-03AA61FBA83C}" dt="2022-09-02T08:51:23.037" v="2427" actId="14100"/>
          <ac:cxnSpMkLst>
            <pc:docMk/>
            <pc:sldMk cId="3512470523" sldId="1614"/>
            <ac:cxnSpMk id="58" creationId="{3B97D196-5FB1-C33F-EC94-B58CBD4EB99C}"/>
          </ac:cxnSpMkLst>
        </pc:cxnChg>
        <pc:cxnChg chg="add mod">
          <ac:chgData name="Dennis Paúl Ushiña Huera" userId="8afb05b610d068c3" providerId="LiveId" clId="{E6AE139C-1279-4E41-B4EC-03AA61FBA83C}" dt="2022-09-02T08:51:25.467" v="2428" actId="14100"/>
          <ac:cxnSpMkLst>
            <pc:docMk/>
            <pc:sldMk cId="3512470523" sldId="1614"/>
            <ac:cxnSpMk id="61" creationId="{4A897FF2-D509-90F9-07A1-51D1ECDAB702}"/>
          </ac:cxnSpMkLst>
        </pc:cxnChg>
        <pc:cxnChg chg="del">
          <ac:chgData name="Dennis Paúl Ushiña Huera" userId="8afb05b610d068c3" providerId="LiveId" clId="{E6AE139C-1279-4E41-B4EC-03AA61FBA83C}" dt="2022-09-02T07:10:38.357" v="1915" actId="478"/>
          <ac:cxnSpMkLst>
            <pc:docMk/>
            <pc:sldMk cId="3512470523" sldId="1614"/>
            <ac:cxnSpMk id="63" creationId="{94130702-E3D6-2797-7C8E-467C99612E56}"/>
          </ac:cxnSpMkLst>
        </pc:cxnChg>
        <pc:cxnChg chg="mod">
          <ac:chgData name="Dennis Paúl Ushiña Huera" userId="8afb05b610d068c3" providerId="LiveId" clId="{E6AE139C-1279-4E41-B4EC-03AA61FBA83C}" dt="2022-09-02T07:13:43.777" v="1946"/>
          <ac:cxnSpMkLst>
            <pc:docMk/>
            <pc:sldMk cId="3512470523" sldId="1614"/>
            <ac:cxnSpMk id="66" creationId="{5562AA02-0B40-FE29-6B43-528921CD03C4}"/>
          </ac:cxnSpMkLst>
        </pc:cxnChg>
        <pc:cxnChg chg="mod">
          <ac:chgData name="Dennis Paúl Ushiña Huera" userId="8afb05b610d068c3" providerId="LiveId" clId="{E6AE139C-1279-4E41-B4EC-03AA61FBA83C}" dt="2022-09-02T07:13:43.777" v="1946"/>
          <ac:cxnSpMkLst>
            <pc:docMk/>
            <pc:sldMk cId="3512470523" sldId="1614"/>
            <ac:cxnSpMk id="67" creationId="{A5322F80-B2F3-735E-859D-7AB8C756FD0F}"/>
          </ac:cxnSpMkLst>
        </pc:cxnChg>
        <pc:cxnChg chg="mod">
          <ac:chgData name="Dennis Paúl Ushiña Huera" userId="8afb05b610d068c3" providerId="LiveId" clId="{E6AE139C-1279-4E41-B4EC-03AA61FBA83C}" dt="2022-09-02T08:50:22.975" v="2416" actId="14100"/>
          <ac:cxnSpMkLst>
            <pc:docMk/>
            <pc:sldMk cId="3512470523" sldId="1614"/>
            <ac:cxnSpMk id="68" creationId="{A52A0684-6793-0DC7-EB75-5776FC8B5291}"/>
          </ac:cxnSpMkLst>
        </pc:cxnChg>
        <pc:cxnChg chg="mod">
          <ac:chgData name="Dennis Paúl Ushiña Huera" userId="8afb05b610d068c3" providerId="LiveId" clId="{E6AE139C-1279-4E41-B4EC-03AA61FBA83C}" dt="2022-09-02T07:13:43.777" v="1946"/>
          <ac:cxnSpMkLst>
            <pc:docMk/>
            <pc:sldMk cId="3512470523" sldId="1614"/>
            <ac:cxnSpMk id="69" creationId="{D35BDAB7-6B06-E8F9-57E2-F2014A8280CA}"/>
          </ac:cxnSpMkLst>
        </pc:cxnChg>
        <pc:cxnChg chg="del">
          <ac:chgData name="Dennis Paúl Ushiña Huera" userId="8afb05b610d068c3" providerId="LiveId" clId="{E6AE139C-1279-4E41-B4EC-03AA61FBA83C}" dt="2022-09-02T06:54:00.697" v="1825" actId="478"/>
          <ac:cxnSpMkLst>
            <pc:docMk/>
            <pc:sldMk cId="3512470523" sldId="1614"/>
            <ac:cxnSpMk id="86" creationId="{790A927A-6367-CE14-F139-4A29AB96C9FC}"/>
          </ac:cxnSpMkLst>
        </pc:cxnChg>
        <pc:cxnChg chg="mod">
          <ac:chgData name="Dennis Paúl Ushiña Huera" userId="8afb05b610d068c3" providerId="LiveId" clId="{E6AE139C-1279-4E41-B4EC-03AA61FBA83C}" dt="2022-09-02T08:11:34.297" v="2360" actId="14100"/>
          <ac:cxnSpMkLst>
            <pc:docMk/>
            <pc:sldMk cId="3512470523" sldId="1614"/>
            <ac:cxnSpMk id="87" creationId="{5E72A642-33F9-359E-4FDB-33F3A9A3CA5D}"/>
          </ac:cxnSpMkLst>
        </pc:cxnChg>
        <pc:cxnChg chg="del">
          <ac:chgData name="Dennis Paúl Ushiña Huera" userId="8afb05b610d068c3" providerId="LiveId" clId="{E6AE139C-1279-4E41-B4EC-03AA61FBA83C}" dt="2022-09-02T06:47:25.608" v="1815" actId="478"/>
          <ac:cxnSpMkLst>
            <pc:docMk/>
            <pc:sldMk cId="3512470523" sldId="1614"/>
            <ac:cxnSpMk id="89" creationId="{FF5EDE32-09EF-CB13-5495-A4119C044B52}"/>
          </ac:cxnSpMkLst>
        </pc:cxnChg>
        <pc:cxnChg chg="del">
          <ac:chgData name="Dennis Paúl Ushiña Huera" userId="8afb05b610d068c3" providerId="LiveId" clId="{E6AE139C-1279-4E41-B4EC-03AA61FBA83C}" dt="2022-09-02T06:47:27.196" v="1817" actId="478"/>
          <ac:cxnSpMkLst>
            <pc:docMk/>
            <pc:sldMk cId="3512470523" sldId="1614"/>
            <ac:cxnSpMk id="90" creationId="{05791C8E-DAF6-7143-6EF0-9DC4E2D7972B}"/>
          </ac:cxnSpMkLst>
        </pc:cxnChg>
        <pc:cxnChg chg="del">
          <ac:chgData name="Dennis Paúl Ushiña Huera" userId="8afb05b610d068c3" providerId="LiveId" clId="{E6AE139C-1279-4E41-B4EC-03AA61FBA83C}" dt="2022-09-02T07:10:41.346" v="1917" actId="478"/>
          <ac:cxnSpMkLst>
            <pc:docMk/>
            <pc:sldMk cId="3512470523" sldId="1614"/>
            <ac:cxnSpMk id="97" creationId="{4D8F509F-6343-E75E-4313-18B96B1EFBAD}"/>
          </ac:cxnSpMkLst>
        </pc:cxnChg>
        <pc:cxnChg chg="mod">
          <ac:chgData name="Dennis Paúl Ushiña Huera" userId="8afb05b610d068c3" providerId="LiveId" clId="{E6AE139C-1279-4E41-B4EC-03AA61FBA83C}" dt="2022-09-02T08:50:27.854" v="2417" actId="1076"/>
          <ac:cxnSpMkLst>
            <pc:docMk/>
            <pc:sldMk cId="3512470523" sldId="1614"/>
            <ac:cxnSpMk id="98" creationId="{7618A566-0D60-49F5-4CCF-97C98A9C7B32}"/>
          </ac:cxnSpMkLst>
        </pc:cxnChg>
        <pc:cxnChg chg="mod">
          <ac:chgData name="Dennis Paúl Ushiña Huera" userId="8afb05b610d068c3" providerId="LiveId" clId="{E6AE139C-1279-4E41-B4EC-03AA61FBA83C}" dt="2022-09-02T08:51:17.737" v="2426" actId="14100"/>
          <ac:cxnSpMkLst>
            <pc:docMk/>
            <pc:sldMk cId="3512470523" sldId="1614"/>
            <ac:cxnSpMk id="101" creationId="{98E58FDA-D7C1-D7D3-6960-0E7EFE09492C}"/>
          </ac:cxnSpMkLst>
        </pc:cxnChg>
        <pc:cxnChg chg="del">
          <ac:chgData name="Dennis Paúl Ushiña Huera" userId="8afb05b610d068c3" providerId="LiveId" clId="{E6AE139C-1279-4E41-B4EC-03AA61FBA83C}" dt="2022-09-02T07:10:42.337" v="1918" actId="478"/>
          <ac:cxnSpMkLst>
            <pc:docMk/>
            <pc:sldMk cId="3512470523" sldId="1614"/>
            <ac:cxnSpMk id="107" creationId="{B72BA423-44A9-1BA3-D25C-11F2B3A853BB}"/>
          </ac:cxnSpMkLst>
        </pc:cxnChg>
        <pc:cxnChg chg="del">
          <ac:chgData name="Dennis Paúl Ushiña Huera" userId="8afb05b610d068c3" providerId="LiveId" clId="{E6AE139C-1279-4E41-B4EC-03AA61FBA83C}" dt="2022-09-02T07:10:39.646" v="1916" actId="478"/>
          <ac:cxnSpMkLst>
            <pc:docMk/>
            <pc:sldMk cId="3512470523" sldId="1614"/>
            <ac:cxnSpMk id="108" creationId="{883BD39C-8757-B836-4F09-AE18C8C1E9DA}"/>
          </ac:cxnSpMkLst>
        </pc:cxnChg>
      </pc:sldChg>
      <pc:sldChg chg="delSp modSp add mod ord">
        <pc:chgData name="Dennis Paúl Ushiña Huera" userId="8afb05b610d068c3" providerId="LiveId" clId="{E6AE139C-1279-4E41-B4EC-03AA61FBA83C}" dt="2022-09-02T09:03:23.327" v="2510" actId="1076"/>
        <pc:sldMkLst>
          <pc:docMk/>
          <pc:sldMk cId="4177764102" sldId="1615"/>
        </pc:sldMkLst>
        <pc:graphicFrameChg chg="modGraphic">
          <ac:chgData name="Dennis Paúl Ushiña Huera" userId="8afb05b610d068c3" providerId="LiveId" clId="{E6AE139C-1279-4E41-B4EC-03AA61FBA83C}" dt="2022-09-02T08:00:22.420" v="2247" actId="20577"/>
          <ac:graphicFrameMkLst>
            <pc:docMk/>
            <pc:sldMk cId="4177764102" sldId="1615"/>
            <ac:graphicFrameMk id="8" creationId="{45E359AB-CE5D-4F24-90E6-1F2C817A24F0}"/>
          </ac:graphicFrameMkLst>
        </pc:graphicFrameChg>
        <pc:graphicFrameChg chg="mod modGraphic">
          <ac:chgData name="Dennis Paúl Ushiña Huera" userId="8afb05b610d068c3" providerId="LiveId" clId="{E6AE139C-1279-4E41-B4EC-03AA61FBA83C}" dt="2022-09-02T08:06:16.788" v="2301" actId="20577"/>
          <ac:graphicFrameMkLst>
            <pc:docMk/>
            <pc:sldMk cId="4177764102" sldId="1615"/>
            <ac:graphicFrameMk id="18" creationId="{278E39ED-552E-BC24-7610-878D58647E50}"/>
          </ac:graphicFrameMkLst>
        </pc:graphicFrameChg>
        <pc:graphicFrameChg chg="modGraphic">
          <ac:chgData name="Dennis Paúl Ushiña Huera" userId="8afb05b610d068c3" providerId="LiveId" clId="{E6AE139C-1279-4E41-B4EC-03AA61FBA83C}" dt="2022-09-02T08:01:06.327" v="2253" actId="20577"/>
          <ac:graphicFrameMkLst>
            <pc:docMk/>
            <pc:sldMk cId="4177764102" sldId="1615"/>
            <ac:graphicFrameMk id="20" creationId="{E80F0CD7-99CC-AC9E-D947-75524F3F14D8}"/>
          </ac:graphicFrameMkLst>
        </pc:graphicFrameChg>
        <pc:graphicFrameChg chg="modGraphic">
          <ac:chgData name="Dennis Paúl Ushiña Huera" userId="8afb05b610d068c3" providerId="LiveId" clId="{E6AE139C-1279-4E41-B4EC-03AA61FBA83C}" dt="2022-09-02T08:03:11.867" v="2275" actId="20577"/>
          <ac:graphicFrameMkLst>
            <pc:docMk/>
            <pc:sldMk cId="4177764102" sldId="1615"/>
            <ac:graphicFrameMk id="42" creationId="{0F0F10A5-5FC2-0C00-518D-30F9E42BAF13}"/>
          </ac:graphicFrameMkLst>
        </pc:graphicFrameChg>
        <pc:graphicFrameChg chg="modGraphic">
          <ac:chgData name="Dennis Paúl Ushiña Huera" userId="8afb05b610d068c3" providerId="LiveId" clId="{E6AE139C-1279-4E41-B4EC-03AA61FBA83C}" dt="2022-09-02T08:03:06.897" v="2274" actId="20577"/>
          <ac:graphicFrameMkLst>
            <pc:docMk/>
            <pc:sldMk cId="4177764102" sldId="1615"/>
            <ac:graphicFrameMk id="43" creationId="{CD7DCACD-8638-C915-F20A-E33A559F8864}"/>
          </ac:graphicFrameMkLst>
        </pc:graphicFrameChg>
        <pc:graphicFrameChg chg="mod modGraphic">
          <ac:chgData name="Dennis Paúl Ushiña Huera" userId="8afb05b610d068c3" providerId="LiveId" clId="{E6AE139C-1279-4E41-B4EC-03AA61FBA83C}" dt="2022-09-02T08:06:09.320" v="2297" actId="20577"/>
          <ac:graphicFrameMkLst>
            <pc:docMk/>
            <pc:sldMk cId="4177764102" sldId="1615"/>
            <ac:graphicFrameMk id="52" creationId="{A2A481B0-1967-72E7-4311-9D2DF91022D3}"/>
          </ac:graphicFrameMkLst>
        </pc:graphicFrameChg>
        <pc:graphicFrameChg chg="mod modGraphic">
          <ac:chgData name="Dennis Paúl Ushiña Huera" userId="8afb05b610d068c3" providerId="LiveId" clId="{E6AE139C-1279-4E41-B4EC-03AA61FBA83C}" dt="2022-09-02T08:08:53.167" v="2333"/>
          <ac:graphicFrameMkLst>
            <pc:docMk/>
            <pc:sldMk cId="4177764102" sldId="1615"/>
            <ac:graphicFrameMk id="78" creationId="{E3B3C6B7-5C62-14EA-50A5-764A2CCF8AE0}"/>
          </ac:graphicFrameMkLst>
        </pc:graphicFrameChg>
        <pc:graphicFrameChg chg="mod modGraphic">
          <ac:chgData name="Dennis Paúl Ushiña Huera" userId="8afb05b610d068c3" providerId="LiveId" clId="{E6AE139C-1279-4E41-B4EC-03AA61FBA83C}" dt="2022-09-02T08:06:31.187" v="2302"/>
          <ac:graphicFrameMkLst>
            <pc:docMk/>
            <pc:sldMk cId="4177764102" sldId="1615"/>
            <ac:graphicFrameMk id="80" creationId="{A5E1412D-C69A-5162-A95D-F77301ED5A37}"/>
          </ac:graphicFrameMkLst>
        </pc:graphicFrameChg>
        <pc:cxnChg chg="mod">
          <ac:chgData name="Dennis Paúl Ushiña Huera" userId="8afb05b610d068c3" providerId="LiveId" clId="{E6AE139C-1279-4E41-B4EC-03AA61FBA83C}" dt="2022-09-02T08:01:24.062" v="2255" actId="14100"/>
          <ac:cxnSpMkLst>
            <pc:docMk/>
            <pc:sldMk cId="4177764102" sldId="1615"/>
            <ac:cxnSpMk id="30" creationId="{C99D25BE-D142-2E09-2BBD-DC9D0697C9C0}"/>
          </ac:cxnSpMkLst>
        </pc:cxnChg>
        <pc:cxnChg chg="mod">
          <ac:chgData name="Dennis Paúl Ushiña Huera" userId="8afb05b610d068c3" providerId="LiveId" clId="{E6AE139C-1279-4E41-B4EC-03AA61FBA83C}" dt="2022-09-02T08:00:40.317" v="2250" actId="1076"/>
          <ac:cxnSpMkLst>
            <pc:docMk/>
            <pc:sldMk cId="4177764102" sldId="1615"/>
            <ac:cxnSpMk id="35" creationId="{D517CB64-EE25-DBA0-640D-0B7E90AB5601}"/>
          </ac:cxnSpMkLst>
        </pc:cxnChg>
        <pc:cxnChg chg="mod">
          <ac:chgData name="Dennis Paúl Ushiña Huera" userId="8afb05b610d068c3" providerId="LiveId" clId="{E6AE139C-1279-4E41-B4EC-03AA61FBA83C}" dt="2022-09-02T08:01:36.517" v="2258" actId="14100"/>
          <ac:cxnSpMkLst>
            <pc:docMk/>
            <pc:sldMk cId="4177764102" sldId="1615"/>
            <ac:cxnSpMk id="36" creationId="{7676FEBC-9D19-70F5-CB1A-BFDCFC03858E}"/>
          </ac:cxnSpMkLst>
        </pc:cxnChg>
        <pc:cxnChg chg="mod">
          <ac:chgData name="Dennis Paúl Ushiña Huera" userId="8afb05b610d068c3" providerId="LiveId" clId="{E6AE139C-1279-4E41-B4EC-03AA61FBA83C}" dt="2022-09-02T08:00:03.537" v="2244" actId="1076"/>
          <ac:cxnSpMkLst>
            <pc:docMk/>
            <pc:sldMk cId="4177764102" sldId="1615"/>
            <ac:cxnSpMk id="38" creationId="{7FDA08C1-1C73-1491-940C-B5726A1D530E}"/>
          </ac:cxnSpMkLst>
        </pc:cxnChg>
        <pc:cxnChg chg="mod">
          <ac:chgData name="Dennis Paúl Ushiña Huera" userId="8afb05b610d068c3" providerId="LiveId" clId="{E6AE139C-1279-4E41-B4EC-03AA61FBA83C}" dt="2022-09-02T08:00:49.677" v="2251" actId="14100"/>
          <ac:cxnSpMkLst>
            <pc:docMk/>
            <pc:sldMk cId="4177764102" sldId="1615"/>
            <ac:cxnSpMk id="39" creationId="{08231F09-7011-A667-0B5F-B5A9E3604D4D}"/>
          </ac:cxnSpMkLst>
        </pc:cxnChg>
        <pc:cxnChg chg="mod">
          <ac:chgData name="Dennis Paúl Ushiña Huera" userId="8afb05b610d068c3" providerId="LiveId" clId="{E6AE139C-1279-4E41-B4EC-03AA61FBA83C}" dt="2022-09-02T08:03:51.867" v="2280" actId="14100"/>
          <ac:cxnSpMkLst>
            <pc:docMk/>
            <pc:sldMk cId="4177764102" sldId="1615"/>
            <ac:cxnSpMk id="46" creationId="{89FC1D73-42A1-7385-347D-BC0A11261061}"/>
          </ac:cxnSpMkLst>
        </pc:cxnChg>
        <pc:cxnChg chg="mod">
          <ac:chgData name="Dennis Paúl Ushiña Huera" userId="8afb05b610d068c3" providerId="LiveId" clId="{E6AE139C-1279-4E41-B4EC-03AA61FBA83C}" dt="2022-09-02T08:03:55.977" v="2281" actId="14100"/>
          <ac:cxnSpMkLst>
            <pc:docMk/>
            <pc:sldMk cId="4177764102" sldId="1615"/>
            <ac:cxnSpMk id="51" creationId="{D1B2837B-6AE3-B9A4-74D6-A2C7EFBB782D}"/>
          </ac:cxnSpMkLst>
        </pc:cxnChg>
        <pc:cxnChg chg="mod">
          <ac:chgData name="Dennis Paúl Ushiña Huera" userId="8afb05b610d068c3" providerId="LiveId" clId="{E6AE139C-1279-4E41-B4EC-03AA61FBA83C}" dt="2022-09-02T08:03:47.458" v="2279" actId="1076"/>
          <ac:cxnSpMkLst>
            <pc:docMk/>
            <pc:sldMk cId="4177764102" sldId="1615"/>
            <ac:cxnSpMk id="56" creationId="{70849723-9A5D-AB05-E447-965E08111C5F}"/>
          </ac:cxnSpMkLst>
        </pc:cxnChg>
        <pc:cxnChg chg="mod">
          <ac:chgData name="Dennis Paúl Ushiña Huera" userId="8afb05b610d068c3" providerId="LiveId" clId="{E6AE139C-1279-4E41-B4EC-03AA61FBA83C}" dt="2022-09-02T08:03:32.797" v="2277" actId="1076"/>
          <ac:cxnSpMkLst>
            <pc:docMk/>
            <pc:sldMk cId="4177764102" sldId="1615"/>
            <ac:cxnSpMk id="63" creationId="{94130702-E3D6-2797-7C8E-467C99612E56}"/>
          </ac:cxnSpMkLst>
        </pc:cxnChg>
        <pc:cxnChg chg="del mod">
          <ac:chgData name="Dennis Paúl Ushiña Huera" userId="8afb05b610d068c3" providerId="LiveId" clId="{E6AE139C-1279-4E41-B4EC-03AA61FBA83C}" dt="2022-09-02T06:43:18.136" v="1806" actId="478"/>
          <ac:cxnSpMkLst>
            <pc:docMk/>
            <pc:sldMk cId="4177764102" sldId="1615"/>
            <ac:cxnSpMk id="68" creationId="{A52A0684-6793-0DC7-EB75-5776FC8B5291}"/>
          </ac:cxnSpMkLst>
        </pc:cxnChg>
        <pc:cxnChg chg="mod">
          <ac:chgData name="Dennis Paúl Ushiña Huera" userId="8afb05b610d068c3" providerId="LiveId" clId="{E6AE139C-1279-4E41-B4EC-03AA61FBA83C}" dt="2022-09-02T09:03:23.327" v="2510" actId="1076"/>
          <ac:cxnSpMkLst>
            <pc:docMk/>
            <pc:sldMk cId="4177764102" sldId="1615"/>
            <ac:cxnSpMk id="86" creationId="{790A927A-6367-CE14-F139-4A29AB96C9FC}"/>
          </ac:cxnSpMkLst>
        </pc:cxnChg>
        <pc:cxnChg chg="mod">
          <ac:chgData name="Dennis Paúl Ushiña Huera" userId="8afb05b610d068c3" providerId="LiveId" clId="{E6AE139C-1279-4E41-B4EC-03AA61FBA83C}" dt="2022-09-02T08:00:00.147" v="2243" actId="1076"/>
          <ac:cxnSpMkLst>
            <pc:docMk/>
            <pc:sldMk cId="4177764102" sldId="1615"/>
            <ac:cxnSpMk id="87" creationId="{5E72A642-33F9-359E-4FDB-33F3A9A3CA5D}"/>
          </ac:cxnSpMkLst>
        </pc:cxnChg>
        <pc:cxnChg chg="mod">
          <ac:chgData name="Dennis Paúl Ushiña Huera" userId="8afb05b610d068c3" providerId="LiveId" clId="{E6AE139C-1279-4E41-B4EC-03AA61FBA83C}" dt="2022-09-02T08:01:32.707" v="2257" actId="14100"/>
          <ac:cxnSpMkLst>
            <pc:docMk/>
            <pc:sldMk cId="4177764102" sldId="1615"/>
            <ac:cxnSpMk id="89" creationId="{FF5EDE32-09EF-CB13-5495-A4119C044B52}"/>
          </ac:cxnSpMkLst>
        </pc:cxnChg>
        <pc:cxnChg chg="mod">
          <ac:chgData name="Dennis Paúl Ushiña Huera" userId="8afb05b610d068c3" providerId="LiveId" clId="{E6AE139C-1279-4E41-B4EC-03AA61FBA83C}" dt="2022-09-02T08:01:27.517" v="2256" actId="14100"/>
          <ac:cxnSpMkLst>
            <pc:docMk/>
            <pc:sldMk cId="4177764102" sldId="1615"/>
            <ac:cxnSpMk id="90" creationId="{05791C8E-DAF6-7143-6EF0-9DC4E2D7972B}"/>
          </ac:cxnSpMkLst>
        </pc:cxnChg>
        <pc:cxnChg chg="mod">
          <ac:chgData name="Dennis Paúl Ushiña Huera" userId="8afb05b610d068c3" providerId="LiveId" clId="{E6AE139C-1279-4E41-B4EC-03AA61FBA83C}" dt="2022-09-02T08:03:20.317" v="2276" actId="1076"/>
          <ac:cxnSpMkLst>
            <pc:docMk/>
            <pc:sldMk cId="4177764102" sldId="1615"/>
            <ac:cxnSpMk id="97" creationId="{4D8F509F-6343-E75E-4313-18B96B1EFBAD}"/>
          </ac:cxnSpMkLst>
        </pc:cxnChg>
        <pc:cxnChg chg="mod">
          <ac:chgData name="Dennis Paúl Ushiña Huera" userId="8afb05b610d068c3" providerId="LiveId" clId="{E6AE139C-1279-4E41-B4EC-03AA61FBA83C}" dt="2022-09-02T08:03:32.797" v="2277" actId="1076"/>
          <ac:cxnSpMkLst>
            <pc:docMk/>
            <pc:sldMk cId="4177764102" sldId="1615"/>
            <ac:cxnSpMk id="98" creationId="{7618A566-0D60-49F5-4CCF-97C98A9C7B32}"/>
          </ac:cxnSpMkLst>
        </pc:cxnChg>
        <pc:cxnChg chg="mod">
          <ac:chgData name="Dennis Paúl Ushiña Huera" userId="8afb05b610d068c3" providerId="LiveId" clId="{E6AE139C-1279-4E41-B4EC-03AA61FBA83C}" dt="2022-09-02T08:03:38.857" v="2278" actId="1076"/>
          <ac:cxnSpMkLst>
            <pc:docMk/>
            <pc:sldMk cId="4177764102" sldId="1615"/>
            <ac:cxnSpMk id="101" creationId="{98E58FDA-D7C1-D7D3-6960-0E7EFE09492C}"/>
          </ac:cxnSpMkLst>
        </pc:cxnChg>
        <pc:cxnChg chg="mod">
          <ac:chgData name="Dennis Paúl Ushiña Huera" userId="8afb05b610d068c3" providerId="LiveId" clId="{E6AE139C-1279-4E41-B4EC-03AA61FBA83C}" dt="2022-09-02T08:03:20.317" v="2276" actId="1076"/>
          <ac:cxnSpMkLst>
            <pc:docMk/>
            <pc:sldMk cId="4177764102" sldId="1615"/>
            <ac:cxnSpMk id="107" creationId="{B72BA423-44A9-1BA3-D25C-11F2B3A853BB}"/>
          </ac:cxnSpMkLst>
        </pc:cxnChg>
        <pc:cxnChg chg="mod">
          <ac:chgData name="Dennis Paúl Ushiña Huera" userId="8afb05b610d068c3" providerId="LiveId" clId="{E6AE139C-1279-4E41-B4EC-03AA61FBA83C}" dt="2022-09-02T08:03:32.797" v="2277" actId="1076"/>
          <ac:cxnSpMkLst>
            <pc:docMk/>
            <pc:sldMk cId="4177764102" sldId="1615"/>
            <ac:cxnSpMk id="108" creationId="{883BD39C-8757-B836-4F09-AE18C8C1E9DA}"/>
          </ac:cxnSpMkLst>
        </pc:cxnChg>
      </pc:sldChg>
      <pc:sldChg chg="add ord">
        <pc:chgData name="Dennis Paúl Ushiña Huera" userId="8afb05b610d068c3" providerId="LiveId" clId="{E6AE139C-1279-4E41-B4EC-03AA61FBA83C}" dt="2022-09-02T10:58:08.026" v="2623"/>
        <pc:sldMkLst>
          <pc:docMk/>
          <pc:sldMk cId="2632840745" sldId="1616"/>
        </pc:sldMkLst>
      </pc:sldChg>
      <pc:sldChg chg="add">
        <pc:chgData name="Dennis Paúl Ushiña Huera" userId="8afb05b610d068c3" providerId="LiveId" clId="{E6AE139C-1279-4E41-B4EC-03AA61FBA83C}" dt="2022-09-04T16:31:40.765" v="2705"/>
        <pc:sldMkLst>
          <pc:docMk/>
          <pc:sldMk cId="828802743" sldId="1617"/>
        </pc:sldMkLst>
      </pc:sldChg>
      <pc:sldChg chg="add">
        <pc:chgData name="Dennis Paúl Ushiña Huera" userId="8afb05b610d068c3" providerId="LiveId" clId="{E6AE139C-1279-4E41-B4EC-03AA61FBA83C}" dt="2022-09-04T17:30:09.096" v="2888"/>
        <pc:sldMkLst>
          <pc:docMk/>
          <pc:sldMk cId="2143666500" sldId="1618"/>
        </pc:sldMkLst>
      </pc:sldChg>
      <pc:sldChg chg="addSp delSp modSp add mod">
        <pc:chgData name="Dennis Paúl Ushiña Huera" userId="8afb05b610d068c3" providerId="LiveId" clId="{E6AE139C-1279-4E41-B4EC-03AA61FBA83C}" dt="2022-09-04T18:48:26.330" v="3108" actId="1076"/>
        <pc:sldMkLst>
          <pc:docMk/>
          <pc:sldMk cId="2742607301" sldId="1619"/>
        </pc:sldMkLst>
        <pc:spChg chg="add del">
          <ac:chgData name="Dennis Paúl Ushiña Huera" userId="8afb05b610d068c3" providerId="LiveId" clId="{E6AE139C-1279-4E41-B4EC-03AA61FBA83C}" dt="2022-09-04T17:52:21.016" v="3036" actId="478"/>
          <ac:spMkLst>
            <pc:docMk/>
            <pc:sldMk cId="2742607301" sldId="1619"/>
            <ac:spMk id="5" creationId="{455CE0B3-8524-9903-0DAC-3BC8475CA8B3}"/>
          </ac:spMkLst>
        </pc:spChg>
        <pc:spChg chg="add mod">
          <ac:chgData name="Dennis Paúl Ushiña Huera" userId="8afb05b610d068c3" providerId="LiveId" clId="{E6AE139C-1279-4E41-B4EC-03AA61FBA83C}" dt="2022-09-04T18:32:13.646" v="3046" actId="208"/>
          <ac:spMkLst>
            <pc:docMk/>
            <pc:sldMk cId="2742607301" sldId="1619"/>
            <ac:spMk id="6" creationId="{136FE2D8-6BF7-C912-5651-FCBCB95C98D8}"/>
          </ac:spMkLst>
        </pc:spChg>
        <pc:spChg chg="add mod">
          <ac:chgData name="Dennis Paúl Ushiña Huera" userId="8afb05b610d068c3" providerId="LiveId" clId="{E6AE139C-1279-4E41-B4EC-03AA61FBA83C}" dt="2022-09-04T18:32:13.646" v="3046" actId="208"/>
          <ac:spMkLst>
            <pc:docMk/>
            <pc:sldMk cId="2742607301" sldId="1619"/>
            <ac:spMk id="7" creationId="{63DA59A3-5F21-78C6-7E35-0E3FA7386CD4}"/>
          </ac:spMkLst>
        </pc:spChg>
        <pc:spChg chg="add del mod">
          <ac:chgData name="Dennis Paúl Ushiña Huera" userId="8afb05b610d068c3" providerId="LiveId" clId="{E6AE139C-1279-4E41-B4EC-03AA61FBA83C}" dt="2022-09-04T18:32:20.125" v="3047" actId="478"/>
          <ac:spMkLst>
            <pc:docMk/>
            <pc:sldMk cId="2742607301" sldId="1619"/>
            <ac:spMk id="10" creationId="{D5036491-C236-2A44-F8CB-ECB3126D41E1}"/>
          </ac:spMkLst>
        </pc:spChg>
        <pc:spChg chg="add mod">
          <ac:chgData name="Dennis Paúl Ushiña Huera" userId="8afb05b610d068c3" providerId="LiveId" clId="{E6AE139C-1279-4E41-B4EC-03AA61FBA83C}" dt="2022-09-04T18:40:17.486" v="3079" actId="688"/>
          <ac:spMkLst>
            <pc:docMk/>
            <pc:sldMk cId="2742607301" sldId="1619"/>
            <ac:spMk id="15" creationId="{6C1E7031-AA0C-DA1A-F2E9-B8BFB8764F2C}"/>
          </ac:spMkLst>
        </pc:spChg>
        <pc:spChg chg="add del mod">
          <ac:chgData name="Dennis Paúl Ushiña Huera" userId="8afb05b610d068c3" providerId="LiveId" clId="{E6AE139C-1279-4E41-B4EC-03AA61FBA83C}" dt="2022-09-04T18:48:25.560" v="3107"/>
          <ac:spMkLst>
            <pc:docMk/>
            <pc:sldMk cId="2742607301" sldId="1619"/>
            <ac:spMk id="16" creationId="{4326BF2C-433A-0F6B-CD61-59A18118759C}"/>
          </ac:spMkLst>
        </pc:spChg>
        <pc:spChg chg="add del mod">
          <ac:chgData name="Dennis Paúl Ushiña Huera" userId="8afb05b610d068c3" providerId="LiveId" clId="{E6AE139C-1279-4E41-B4EC-03AA61FBA83C}" dt="2022-09-04T18:48:22.411" v="3102"/>
          <ac:spMkLst>
            <pc:docMk/>
            <pc:sldMk cId="2742607301" sldId="1619"/>
            <ac:spMk id="17" creationId="{2F94E3FB-3A57-EFBB-FBAE-CD86DBDE89F7}"/>
          </ac:spMkLst>
        </pc:spChg>
        <pc:spChg chg="mod">
          <ac:chgData name="Dennis Paúl Ushiña Huera" userId="8afb05b610d068c3" providerId="LiveId" clId="{E6AE139C-1279-4E41-B4EC-03AA61FBA83C}" dt="2022-09-04T18:40:13.160" v="3078" actId="1076"/>
          <ac:spMkLst>
            <pc:docMk/>
            <pc:sldMk cId="2742607301" sldId="1619"/>
            <ac:spMk id="19" creationId="{05D98544-774F-49F6-9729-6BF1DDBEDE7C}"/>
          </ac:spMkLst>
        </pc:spChg>
        <pc:spChg chg="del">
          <ac:chgData name="Dennis Paúl Ushiña Huera" userId="8afb05b610d068c3" providerId="LiveId" clId="{E6AE139C-1279-4E41-B4EC-03AA61FBA83C}" dt="2022-09-04T18:32:29.436" v="3048" actId="478"/>
          <ac:spMkLst>
            <pc:docMk/>
            <pc:sldMk cId="2742607301" sldId="1619"/>
            <ac:spMk id="20" creationId="{64FDD159-27F2-4B15-8501-EDF329214414}"/>
          </ac:spMkLst>
        </pc:spChg>
        <pc:grpChg chg="del mod">
          <ac:chgData name="Dennis Paúl Ushiña Huera" userId="8afb05b610d068c3" providerId="LiveId" clId="{E6AE139C-1279-4E41-B4EC-03AA61FBA83C}" dt="2022-09-04T17:51:29.441" v="3034" actId="478"/>
          <ac:grpSpMkLst>
            <pc:docMk/>
            <pc:sldMk cId="2742607301" sldId="1619"/>
            <ac:grpSpMk id="13" creationId="{A1DB12BA-EACA-0330-4AF5-E899CBC1EE81}"/>
          </ac:grpSpMkLst>
        </pc:grpChg>
        <pc:picChg chg="add mod ord modCrop">
          <ac:chgData name="Dennis Paúl Ushiña Huera" userId="8afb05b610d068c3" providerId="LiveId" clId="{E6AE139C-1279-4E41-B4EC-03AA61FBA83C}" dt="2022-09-04T18:48:26.330" v="3108" actId="1076"/>
          <ac:picMkLst>
            <pc:docMk/>
            <pc:sldMk cId="2742607301" sldId="1619"/>
            <ac:picMk id="3" creationId="{C2CD581F-2DB5-CBE6-DB1C-686B0BA61A15}"/>
          </ac:picMkLst>
        </pc:picChg>
        <pc:picChg chg="del">
          <ac:chgData name="Dennis Paúl Ushiña Huera" userId="8afb05b610d068c3" providerId="LiveId" clId="{E6AE139C-1279-4E41-B4EC-03AA61FBA83C}" dt="2022-09-04T17:50:22.452" v="3023" actId="478"/>
          <ac:picMkLst>
            <pc:docMk/>
            <pc:sldMk cId="2742607301" sldId="1619"/>
            <ac:picMk id="4" creationId="{F75FA834-AE04-C7E5-CC77-305439D7AD63}"/>
          </ac:picMkLst>
        </pc:picChg>
      </pc:sldChg>
      <pc:sldChg chg="addSp delSp modSp add mod">
        <pc:chgData name="Dennis Paúl Ushiña Huera" userId="8afb05b610d068c3" providerId="LiveId" clId="{E6AE139C-1279-4E41-B4EC-03AA61FBA83C}" dt="2022-09-04T19:08:42.414" v="3142" actId="207"/>
        <pc:sldMkLst>
          <pc:docMk/>
          <pc:sldMk cId="4269724794" sldId="1620"/>
        </pc:sldMkLst>
        <pc:spChg chg="add">
          <ac:chgData name="Dennis Paúl Ushiña Huera" userId="8afb05b610d068c3" providerId="LiveId" clId="{E6AE139C-1279-4E41-B4EC-03AA61FBA83C}" dt="2022-09-04T19:02:23.153" v="3112" actId="11529"/>
          <ac:spMkLst>
            <pc:docMk/>
            <pc:sldMk cId="4269724794" sldId="1620"/>
            <ac:spMk id="3" creationId="{DD9C18D0-3ED4-3609-F5DD-B26C279D7C3A}"/>
          </ac:spMkLst>
        </pc:spChg>
        <pc:spChg chg="add mod">
          <ac:chgData name="Dennis Paúl Ushiña Huera" userId="8afb05b610d068c3" providerId="LiveId" clId="{E6AE139C-1279-4E41-B4EC-03AA61FBA83C}" dt="2022-09-04T19:08:42.414" v="3142" actId="207"/>
          <ac:spMkLst>
            <pc:docMk/>
            <pc:sldMk cId="4269724794" sldId="1620"/>
            <ac:spMk id="6" creationId="{C3007155-6689-BA59-9667-17DB5DA90BA3}"/>
          </ac:spMkLst>
        </pc:spChg>
        <pc:spChg chg="add del">
          <ac:chgData name="Dennis Paúl Ushiña Huera" userId="8afb05b610d068c3" providerId="LiveId" clId="{E6AE139C-1279-4E41-B4EC-03AA61FBA83C}" dt="2022-09-04T19:05:22.301" v="3128" actId="478"/>
          <ac:spMkLst>
            <pc:docMk/>
            <pc:sldMk cId="4269724794" sldId="1620"/>
            <ac:spMk id="7" creationId="{4F218B53-0274-8148-5678-8C6ADE109AC1}"/>
          </ac:spMkLst>
        </pc:spChg>
        <pc:spChg chg="add del">
          <ac:chgData name="Dennis Paúl Ushiña Huera" userId="8afb05b610d068c3" providerId="LiveId" clId="{E6AE139C-1279-4E41-B4EC-03AA61FBA83C}" dt="2022-09-04T19:05:45.762" v="3130" actId="478"/>
          <ac:spMkLst>
            <pc:docMk/>
            <pc:sldMk cId="4269724794" sldId="1620"/>
            <ac:spMk id="8" creationId="{31515CDD-B48B-D58A-F988-072EB854FFA5}"/>
          </ac:spMkLst>
        </pc:spChg>
        <pc:spChg chg="add mod">
          <ac:chgData name="Dennis Paúl Ushiña Huera" userId="8afb05b610d068c3" providerId="LiveId" clId="{E6AE139C-1279-4E41-B4EC-03AA61FBA83C}" dt="2022-09-04T19:08:42.414" v="3142" actId="207"/>
          <ac:spMkLst>
            <pc:docMk/>
            <pc:sldMk cId="4269724794" sldId="1620"/>
            <ac:spMk id="9" creationId="{24C89E74-946A-D756-6104-2B3FF1ACCF07}"/>
          </ac:spMkLst>
        </pc:spChg>
        <pc:spChg chg="add mod">
          <ac:chgData name="Dennis Paúl Ushiña Huera" userId="8afb05b610d068c3" providerId="LiveId" clId="{E6AE139C-1279-4E41-B4EC-03AA61FBA83C}" dt="2022-09-04T19:08:42.414" v="3142" actId="207"/>
          <ac:spMkLst>
            <pc:docMk/>
            <pc:sldMk cId="4269724794" sldId="1620"/>
            <ac:spMk id="10" creationId="{6C194020-69F9-CA02-E799-7F42B79DE9B2}"/>
          </ac:spMkLst>
        </pc:spChg>
        <pc:picChg chg="add mod modCrop">
          <ac:chgData name="Dennis Paúl Ushiña Huera" userId="8afb05b610d068c3" providerId="LiveId" clId="{E6AE139C-1279-4E41-B4EC-03AA61FBA83C}" dt="2022-09-04T19:03:04.199" v="3118" actId="1076"/>
          <ac:picMkLst>
            <pc:docMk/>
            <pc:sldMk cId="4269724794" sldId="1620"/>
            <ac:picMk id="5" creationId="{BEA44A84-B4BB-F4E8-9483-1339F4D2DEA5}"/>
          </ac:picMkLst>
        </pc:picChg>
        <pc:picChg chg="del">
          <ac:chgData name="Dennis Paúl Ushiña Huera" userId="8afb05b610d068c3" providerId="LiveId" clId="{E6AE139C-1279-4E41-B4EC-03AA61FBA83C}" dt="2022-09-04T19:02:25.791" v="3113" actId="478"/>
          <ac:picMkLst>
            <pc:docMk/>
            <pc:sldMk cId="4269724794" sldId="1620"/>
            <ac:picMk id="18" creationId="{E4C15F5C-C5A2-E7B8-C85D-8A3144BD2831}"/>
          </ac:picMkLst>
        </pc:picChg>
      </pc:sldChg>
      <pc:sldChg chg="addSp delSp modSp add del mod">
        <pc:chgData name="Dennis Paúl Ushiña Huera" userId="8afb05b610d068c3" providerId="LiveId" clId="{E6AE139C-1279-4E41-B4EC-03AA61FBA83C}" dt="2022-09-04T19:18:49.230" v="3177" actId="47"/>
        <pc:sldMkLst>
          <pc:docMk/>
          <pc:sldMk cId="3808439213" sldId="1621"/>
        </pc:sldMkLst>
        <pc:spChg chg="add mod">
          <ac:chgData name="Dennis Paúl Ushiña Huera" userId="8afb05b610d068c3" providerId="LiveId" clId="{E6AE139C-1279-4E41-B4EC-03AA61FBA83C}" dt="2022-09-04T19:03:34.524" v="3121"/>
          <ac:spMkLst>
            <pc:docMk/>
            <pc:sldMk cId="3808439213" sldId="1621"/>
            <ac:spMk id="9" creationId="{2D084374-1AF3-2C99-6921-CEFBCCEFFC04}"/>
          </ac:spMkLst>
        </pc:spChg>
        <pc:spChg chg="del">
          <ac:chgData name="Dennis Paúl Ushiña Huera" userId="8afb05b610d068c3" providerId="LiveId" clId="{E6AE139C-1279-4E41-B4EC-03AA61FBA83C}" dt="2022-09-04T19:04:00.850" v="3124" actId="478"/>
          <ac:spMkLst>
            <pc:docMk/>
            <pc:sldMk cId="3808439213" sldId="1621"/>
            <ac:spMk id="18" creationId="{4FA91C3F-61DD-37BC-A17F-A6EFAC69DF5B}"/>
          </ac:spMkLst>
        </pc:spChg>
        <pc:spChg chg="del">
          <ac:chgData name="Dennis Paúl Ushiña Huera" userId="8afb05b610d068c3" providerId="LiveId" clId="{E6AE139C-1279-4E41-B4EC-03AA61FBA83C}" dt="2022-09-04T19:04:00.850" v="3124" actId="478"/>
          <ac:spMkLst>
            <pc:docMk/>
            <pc:sldMk cId="3808439213" sldId="1621"/>
            <ac:spMk id="21" creationId="{4E622703-9EBC-9B46-2DCC-61D47E9399E0}"/>
          </ac:spMkLst>
        </pc:spChg>
        <pc:spChg chg="del">
          <ac:chgData name="Dennis Paúl Ushiña Huera" userId="8afb05b610d068c3" providerId="LiveId" clId="{E6AE139C-1279-4E41-B4EC-03AA61FBA83C}" dt="2022-09-04T19:04:00.850" v="3124" actId="478"/>
          <ac:spMkLst>
            <pc:docMk/>
            <pc:sldMk cId="3808439213" sldId="1621"/>
            <ac:spMk id="23" creationId="{5D54A446-E95C-8761-FDE4-2B6CCDFC6DD2}"/>
          </ac:spMkLst>
        </pc:spChg>
        <pc:spChg chg="del">
          <ac:chgData name="Dennis Paúl Ushiña Huera" userId="8afb05b610d068c3" providerId="LiveId" clId="{E6AE139C-1279-4E41-B4EC-03AA61FBA83C}" dt="2022-09-04T19:04:00.850" v="3124" actId="478"/>
          <ac:spMkLst>
            <pc:docMk/>
            <pc:sldMk cId="3808439213" sldId="1621"/>
            <ac:spMk id="24" creationId="{EAE0FCFD-5430-47CB-0A1C-8A7A8CA7EA41}"/>
          </ac:spMkLst>
        </pc:spChg>
        <pc:picChg chg="add mod ord">
          <ac:chgData name="Dennis Paúl Ushiña Huera" userId="8afb05b610d068c3" providerId="LiveId" clId="{E6AE139C-1279-4E41-B4EC-03AA61FBA83C}" dt="2022-09-04T19:03:48.483" v="3123" actId="1076"/>
          <ac:picMkLst>
            <pc:docMk/>
            <pc:sldMk cId="3808439213" sldId="1621"/>
            <ac:picMk id="10" creationId="{E84B0F99-4CA9-F4BA-1FE1-7F48114A290F}"/>
          </ac:picMkLst>
        </pc:picChg>
        <pc:picChg chg="del">
          <ac:chgData name="Dennis Paúl Ushiña Huera" userId="8afb05b610d068c3" providerId="LiveId" clId="{E6AE139C-1279-4E41-B4EC-03AA61FBA83C}" dt="2022-09-04T19:03:33.220" v="3120" actId="478"/>
          <ac:picMkLst>
            <pc:docMk/>
            <pc:sldMk cId="3808439213" sldId="1621"/>
            <ac:picMk id="17" creationId="{C6C16CBA-CE06-8599-D9CF-64E27B2E187E}"/>
          </ac:picMkLst>
        </pc:picChg>
      </pc:sldChg>
      <pc:sldChg chg="addSp delSp modSp add mod">
        <pc:chgData name="Dennis Paúl Ushiña Huera" userId="8afb05b610d068c3" providerId="LiveId" clId="{E6AE139C-1279-4E41-B4EC-03AA61FBA83C}" dt="2022-09-04T19:32:00.785" v="3220" actId="478"/>
        <pc:sldMkLst>
          <pc:docMk/>
          <pc:sldMk cId="3486464555" sldId="1622"/>
        </pc:sldMkLst>
        <pc:spChg chg="add del">
          <ac:chgData name="Dennis Paúl Ushiña Huera" userId="8afb05b610d068c3" providerId="LiveId" clId="{E6AE139C-1279-4E41-B4EC-03AA61FBA83C}" dt="2022-09-04T19:10:53.471" v="3150" actId="11529"/>
          <ac:spMkLst>
            <pc:docMk/>
            <pc:sldMk cId="3486464555" sldId="1622"/>
            <ac:spMk id="2" creationId="{EDE400BB-611F-3D5E-B5F2-0223232A5FA7}"/>
          </ac:spMkLst>
        </pc:spChg>
        <pc:spChg chg="add del">
          <ac:chgData name="Dennis Paúl Ushiña Huera" userId="8afb05b610d068c3" providerId="LiveId" clId="{E6AE139C-1279-4E41-B4EC-03AA61FBA83C}" dt="2022-09-04T19:11:25.992" v="3152" actId="478"/>
          <ac:spMkLst>
            <pc:docMk/>
            <pc:sldMk cId="3486464555" sldId="1622"/>
            <ac:spMk id="4" creationId="{E6E6174E-9E5E-B0FE-F7D6-D2A18A9ED37D}"/>
          </ac:spMkLst>
        </pc:spChg>
        <pc:spChg chg="add del">
          <ac:chgData name="Dennis Paúl Ushiña Huera" userId="8afb05b610d068c3" providerId="LiveId" clId="{E6AE139C-1279-4E41-B4EC-03AA61FBA83C}" dt="2022-09-04T19:11:41.624" v="3154" actId="478"/>
          <ac:spMkLst>
            <pc:docMk/>
            <pc:sldMk cId="3486464555" sldId="1622"/>
            <ac:spMk id="5" creationId="{E7B984D2-1DF6-1A1B-CBF7-CB44F4C78E49}"/>
          </ac:spMkLst>
        </pc:spChg>
        <pc:spChg chg="del">
          <ac:chgData name="Dennis Paúl Ushiña Huera" userId="8afb05b610d068c3" providerId="LiveId" clId="{E6AE139C-1279-4E41-B4EC-03AA61FBA83C}" dt="2022-09-04T19:09:43.535" v="3147" actId="478"/>
          <ac:spMkLst>
            <pc:docMk/>
            <pc:sldMk cId="3486464555" sldId="1622"/>
            <ac:spMk id="6" creationId="{136FE2D8-6BF7-C912-5651-FCBCB95C98D8}"/>
          </ac:spMkLst>
        </pc:spChg>
        <pc:spChg chg="del">
          <ac:chgData name="Dennis Paúl Ushiña Huera" userId="8afb05b610d068c3" providerId="LiveId" clId="{E6AE139C-1279-4E41-B4EC-03AA61FBA83C}" dt="2022-09-04T19:09:45.305" v="3148" actId="478"/>
          <ac:spMkLst>
            <pc:docMk/>
            <pc:sldMk cId="3486464555" sldId="1622"/>
            <ac:spMk id="7" creationId="{63DA59A3-5F21-78C6-7E35-0E3FA7386CD4}"/>
          </ac:spMkLst>
        </pc:spChg>
        <pc:spChg chg="add mod">
          <ac:chgData name="Dennis Paúl Ushiña Huera" userId="8afb05b610d068c3" providerId="LiveId" clId="{E6AE139C-1279-4E41-B4EC-03AA61FBA83C}" dt="2022-09-04T19:09:21.098" v="3145"/>
          <ac:spMkLst>
            <pc:docMk/>
            <pc:sldMk cId="3486464555" sldId="1622"/>
            <ac:spMk id="8" creationId="{066BC50E-A06D-1312-BA41-41093E82CDC7}"/>
          </ac:spMkLst>
        </pc:spChg>
        <pc:spChg chg="add del">
          <ac:chgData name="Dennis Paúl Ushiña Huera" userId="8afb05b610d068c3" providerId="LiveId" clId="{E6AE139C-1279-4E41-B4EC-03AA61FBA83C}" dt="2022-09-04T19:12:46.827" v="3156" actId="478"/>
          <ac:spMkLst>
            <pc:docMk/>
            <pc:sldMk cId="3486464555" sldId="1622"/>
            <ac:spMk id="10" creationId="{8AD45020-D72D-DC55-046E-9D58ECD5D496}"/>
          </ac:spMkLst>
        </pc:spChg>
        <pc:spChg chg="add del">
          <ac:chgData name="Dennis Paúl Ushiña Huera" userId="8afb05b610d068c3" providerId="LiveId" clId="{E6AE139C-1279-4E41-B4EC-03AA61FBA83C}" dt="2022-09-04T19:13:15.547" v="3158" actId="478"/>
          <ac:spMkLst>
            <pc:docMk/>
            <pc:sldMk cId="3486464555" sldId="1622"/>
            <ac:spMk id="11" creationId="{0B576E9C-55F3-1AD1-76BF-BE562A3DB6BE}"/>
          </ac:spMkLst>
        </pc:spChg>
        <pc:spChg chg="add del mod">
          <ac:chgData name="Dennis Paúl Ushiña Huera" userId="8afb05b610d068c3" providerId="LiveId" clId="{E6AE139C-1279-4E41-B4EC-03AA61FBA83C}" dt="2022-09-04T19:31:47.795" v="3215" actId="478"/>
          <ac:spMkLst>
            <pc:docMk/>
            <pc:sldMk cId="3486464555" sldId="1622"/>
            <ac:spMk id="12" creationId="{6F1BD97B-A303-A0D7-8659-FA722973F193}"/>
          </ac:spMkLst>
        </pc:spChg>
        <pc:spChg chg="add del mod">
          <ac:chgData name="Dennis Paúl Ushiña Huera" userId="8afb05b610d068c3" providerId="LiveId" clId="{E6AE139C-1279-4E41-B4EC-03AA61FBA83C}" dt="2022-09-04T19:31:47.795" v="3215" actId="478"/>
          <ac:spMkLst>
            <pc:docMk/>
            <pc:sldMk cId="3486464555" sldId="1622"/>
            <ac:spMk id="13" creationId="{D30DDAF0-3CCD-B50B-BAC3-2718CA9B9991}"/>
          </ac:spMkLst>
        </pc:spChg>
        <pc:spChg chg="add del mod">
          <ac:chgData name="Dennis Paúl Ushiña Huera" userId="8afb05b610d068c3" providerId="LiveId" clId="{E6AE139C-1279-4E41-B4EC-03AA61FBA83C}" dt="2022-09-04T19:31:47.795" v="3215" actId="478"/>
          <ac:spMkLst>
            <pc:docMk/>
            <pc:sldMk cId="3486464555" sldId="1622"/>
            <ac:spMk id="14" creationId="{1E5EB766-09DA-CC0F-B383-0B42067D4570}"/>
          </ac:spMkLst>
        </pc:spChg>
        <pc:spChg chg="mod">
          <ac:chgData name="Dennis Paúl Ushiña Huera" userId="8afb05b610d068c3" providerId="LiveId" clId="{E6AE139C-1279-4E41-B4EC-03AA61FBA83C}" dt="2022-09-04T19:16:48.589" v="3166" actId="1076"/>
          <ac:spMkLst>
            <pc:docMk/>
            <pc:sldMk cId="3486464555" sldId="1622"/>
            <ac:spMk id="15" creationId="{6C1E7031-AA0C-DA1A-F2E9-B8BFB8764F2C}"/>
          </ac:spMkLst>
        </pc:spChg>
        <pc:spChg chg="add del mod">
          <ac:chgData name="Dennis Paúl Ushiña Huera" userId="8afb05b610d068c3" providerId="LiveId" clId="{E6AE139C-1279-4E41-B4EC-03AA61FBA83C}" dt="2022-09-04T19:31:41.067" v="3213"/>
          <ac:spMkLst>
            <pc:docMk/>
            <pc:sldMk cId="3486464555" sldId="1622"/>
            <ac:spMk id="17" creationId="{EF265DD8-F794-A08B-CED8-8034C9E71053}"/>
          </ac:spMkLst>
        </pc:spChg>
        <pc:spChg chg="add del mod">
          <ac:chgData name="Dennis Paúl Ushiña Huera" userId="8afb05b610d068c3" providerId="LiveId" clId="{E6AE139C-1279-4E41-B4EC-03AA61FBA83C}" dt="2022-09-04T19:31:41.067" v="3213"/>
          <ac:spMkLst>
            <pc:docMk/>
            <pc:sldMk cId="3486464555" sldId="1622"/>
            <ac:spMk id="18" creationId="{7023E751-E4C5-8F15-BC90-6DF04223D34C}"/>
          </ac:spMkLst>
        </pc:spChg>
        <pc:spChg chg="mod">
          <ac:chgData name="Dennis Paúl Ushiña Huera" userId="8afb05b610d068c3" providerId="LiveId" clId="{E6AE139C-1279-4E41-B4EC-03AA61FBA83C}" dt="2022-09-04T19:16:52.170" v="3167" actId="1076"/>
          <ac:spMkLst>
            <pc:docMk/>
            <pc:sldMk cId="3486464555" sldId="1622"/>
            <ac:spMk id="19" creationId="{05D98544-774F-49F6-9729-6BF1DDBEDE7C}"/>
          </ac:spMkLst>
        </pc:spChg>
        <pc:spChg chg="add del mod">
          <ac:chgData name="Dennis Paúl Ushiña Huera" userId="8afb05b610d068c3" providerId="LiveId" clId="{E6AE139C-1279-4E41-B4EC-03AA61FBA83C}" dt="2022-09-04T19:31:41.067" v="3213"/>
          <ac:spMkLst>
            <pc:docMk/>
            <pc:sldMk cId="3486464555" sldId="1622"/>
            <ac:spMk id="20" creationId="{64C6129A-F39A-4B79-11B1-840E57EA5297}"/>
          </ac:spMkLst>
        </pc:spChg>
        <pc:spChg chg="add del mod">
          <ac:chgData name="Dennis Paúl Ushiña Huera" userId="8afb05b610d068c3" providerId="LiveId" clId="{E6AE139C-1279-4E41-B4EC-03AA61FBA83C}" dt="2022-09-04T19:31:41.067" v="3213"/>
          <ac:spMkLst>
            <pc:docMk/>
            <pc:sldMk cId="3486464555" sldId="1622"/>
            <ac:spMk id="21" creationId="{A94CCB4C-D7A5-78DD-1B9A-C36F5D61ABD2}"/>
          </ac:spMkLst>
        </pc:spChg>
        <pc:spChg chg="add del mod">
          <ac:chgData name="Dennis Paúl Ushiña Huera" userId="8afb05b610d068c3" providerId="LiveId" clId="{E6AE139C-1279-4E41-B4EC-03AA61FBA83C}" dt="2022-09-04T19:31:41.067" v="3213"/>
          <ac:spMkLst>
            <pc:docMk/>
            <pc:sldMk cId="3486464555" sldId="1622"/>
            <ac:spMk id="22" creationId="{AAE79E4A-724C-526B-37DF-CA72BB7F7363}"/>
          </ac:spMkLst>
        </pc:spChg>
        <pc:spChg chg="add del mod">
          <ac:chgData name="Dennis Paúl Ushiña Huera" userId="8afb05b610d068c3" providerId="LiveId" clId="{E6AE139C-1279-4E41-B4EC-03AA61FBA83C}" dt="2022-09-04T19:31:41.067" v="3213"/>
          <ac:spMkLst>
            <pc:docMk/>
            <pc:sldMk cId="3486464555" sldId="1622"/>
            <ac:spMk id="23" creationId="{03874A9B-D103-F3C1-E9B8-CE42AF1EF63D}"/>
          </ac:spMkLst>
        </pc:spChg>
        <pc:spChg chg="add del mod">
          <ac:chgData name="Dennis Paúl Ushiña Huera" userId="8afb05b610d068c3" providerId="LiveId" clId="{E6AE139C-1279-4E41-B4EC-03AA61FBA83C}" dt="2022-09-04T19:31:41.067" v="3213"/>
          <ac:spMkLst>
            <pc:docMk/>
            <pc:sldMk cId="3486464555" sldId="1622"/>
            <ac:spMk id="24" creationId="{62E8F12B-35C3-53C3-958F-31148D2D31D6}"/>
          </ac:spMkLst>
        </pc:spChg>
        <pc:spChg chg="add del mod">
          <ac:chgData name="Dennis Paúl Ushiña Huera" userId="8afb05b610d068c3" providerId="LiveId" clId="{E6AE139C-1279-4E41-B4EC-03AA61FBA83C}" dt="2022-09-04T19:31:41.067" v="3213"/>
          <ac:spMkLst>
            <pc:docMk/>
            <pc:sldMk cId="3486464555" sldId="1622"/>
            <ac:spMk id="25" creationId="{EB28FD36-289E-6066-4AE3-3276C5807DDC}"/>
          </ac:spMkLst>
        </pc:spChg>
        <pc:spChg chg="add del mod">
          <ac:chgData name="Dennis Paúl Ushiña Huera" userId="8afb05b610d068c3" providerId="LiveId" clId="{E6AE139C-1279-4E41-B4EC-03AA61FBA83C}" dt="2022-09-04T19:31:41.067" v="3213"/>
          <ac:spMkLst>
            <pc:docMk/>
            <pc:sldMk cId="3486464555" sldId="1622"/>
            <ac:spMk id="26" creationId="{B9263602-28B5-B3D7-C256-0F53CAFFCF8D}"/>
          </ac:spMkLst>
        </pc:spChg>
        <pc:spChg chg="add del mod">
          <ac:chgData name="Dennis Paúl Ushiña Huera" userId="8afb05b610d068c3" providerId="LiveId" clId="{E6AE139C-1279-4E41-B4EC-03AA61FBA83C}" dt="2022-09-04T19:31:41.067" v="3213"/>
          <ac:spMkLst>
            <pc:docMk/>
            <pc:sldMk cId="3486464555" sldId="1622"/>
            <ac:spMk id="27" creationId="{988C4E54-D7F5-BCB2-3ABA-4F582C78FE98}"/>
          </ac:spMkLst>
        </pc:spChg>
        <pc:spChg chg="add mod">
          <ac:chgData name="Dennis Paúl Ushiña Huera" userId="8afb05b610d068c3" providerId="LiveId" clId="{E6AE139C-1279-4E41-B4EC-03AA61FBA83C}" dt="2022-09-04T19:31:48.962" v="3216"/>
          <ac:spMkLst>
            <pc:docMk/>
            <pc:sldMk cId="3486464555" sldId="1622"/>
            <ac:spMk id="28" creationId="{CA081C4D-0376-78C0-4010-6C8F0F7131DE}"/>
          </ac:spMkLst>
        </pc:spChg>
        <pc:spChg chg="add del mod">
          <ac:chgData name="Dennis Paúl Ushiña Huera" userId="8afb05b610d068c3" providerId="LiveId" clId="{E6AE139C-1279-4E41-B4EC-03AA61FBA83C}" dt="2022-09-04T19:32:00.785" v="3220" actId="478"/>
          <ac:spMkLst>
            <pc:docMk/>
            <pc:sldMk cId="3486464555" sldId="1622"/>
            <ac:spMk id="29" creationId="{A1D8846D-EDBE-6126-F0BE-2BB466741A77}"/>
          </ac:spMkLst>
        </pc:spChg>
        <pc:spChg chg="add del mod">
          <ac:chgData name="Dennis Paúl Ushiña Huera" userId="8afb05b610d068c3" providerId="LiveId" clId="{E6AE139C-1279-4E41-B4EC-03AA61FBA83C}" dt="2022-09-04T19:31:56.257" v="3218" actId="478"/>
          <ac:spMkLst>
            <pc:docMk/>
            <pc:sldMk cId="3486464555" sldId="1622"/>
            <ac:spMk id="30" creationId="{49339AD3-F71B-F991-E589-2FA9303A6CAB}"/>
          </ac:spMkLst>
        </pc:spChg>
        <pc:spChg chg="add mod">
          <ac:chgData name="Dennis Paúl Ushiña Huera" userId="8afb05b610d068c3" providerId="LiveId" clId="{E6AE139C-1279-4E41-B4EC-03AA61FBA83C}" dt="2022-09-04T19:31:48.962" v="3216"/>
          <ac:spMkLst>
            <pc:docMk/>
            <pc:sldMk cId="3486464555" sldId="1622"/>
            <ac:spMk id="31" creationId="{84B6585E-4F25-3B30-1CDF-276085652B71}"/>
          </ac:spMkLst>
        </pc:spChg>
        <pc:spChg chg="add mod">
          <ac:chgData name="Dennis Paúl Ushiña Huera" userId="8afb05b610d068c3" providerId="LiveId" clId="{E6AE139C-1279-4E41-B4EC-03AA61FBA83C}" dt="2022-09-04T19:31:48.962" v="3216"/>
          <ac:spMkLst>
            <pc:docMk/>
            <pc:sldMk cId="3486464555" sldId="1622"/>
            <ac:spMk id="32" creationId="{204F740D-2E6D-2D4C-5A7E-3089C7BC2E0C}"/>
          </ac:spMkLst>
        </pc:spChg>
        <pc:spChg chg="add mod">
          <ac:chgData name="Dennis Paúl Ushiña Huera" userId="8afb05b610d068c3" providerId="LiveId" clId="{E6AE139C-1279-4E41-B4EC-03AA61FBA83C}" dt="2022-09-04T19:31:48.962" v="3216"/>
          <ac:spMkLst>
            <pc:docMk/>
            <pc:sldMk cId="3486464555" sldId="1622"/>
            <ac:spMk id="33" creationId="{4FDD3D52-11AA-575B-C571-8D5FFA2A3CD4}"/>
          </ac:spMkLst>
        </pc:spChg>
        <pc:spChg chg="add del mod">
          <ac:chgData name="Dennis Paúl Ushiña Huera" userId="8afb05b610d068c3" providerId="LiveId" clId="{E6AE139C-1279-4E41-B4EC-03AA61FBA83C}" dt="2022-09-04T19:31:58.237" v="3219" actId="478"/>
          <ac:spMkLst>
            <pc:docMk/>
            <pc:sldMk cId="3486464555" sldId="1622"/>
            <ac:spMk id="34" creationId="{B4734FDE-5225-519C-5559-6BC0786189B0}"/>
          </ac:spMkLst>
        </pc:spChg>
        <pc:spChg chg="add del mod">
          <ac:chgData name="Dennis Paúl Ushiña Huera" userId="8afb05b610d068c3" providerId="LiveId" clId="{E6AE139C-1279-4E41-B4EC-03AA61FBA83C}" dt="2022-09-04T19:31:54.600" v="3217" actId="478"/>
          <ac:spMkLst>
            <pc:docMk/>
            <pc:sldMk cId="3486464555" sldId="1622"/>
            <ac:spMk id="35" creationId="{B4FB0B0B-DCF3-8B3C-AAB4-97A7EE418F50}"/>
          </ac:spMkLst>
        </pc:spChg>
        <pc:spChg chg="add mod">
          <ac:chgData name="Dennis Paúl Ushiña Huera" userId="8afb05b610d068c3" providerId="LiveId" clId="{E6AE139C-1279-4E41-B4EC-03AA61FBA83C}" dt="2022-09-04T19:31:48.962" v="3216"/>
          <ac:spMkLst>
            <pc:docMk/>
            <pc:sldMk cId="3486464555" sldId="1622"/>
            <ac:spMk id="36" creationId="{CFB3EAC9-4F4F-4F89-B38D-CD2A38E2A68F}"/>
          </ac:spMkLst>
        </pc:spChg>
        <pc:spChg chg="add mod">
          <ac:chgData name="Dennis Paúl Ushiña Huera" userId="8afb05b610d068c3" providerId="LiveId" clId="{E6AE139C-1279-4E41-B4EC-03AA61FBA83C}" dt="2022-09-04T19:31:48.962" v="3216"/>
          <ac:spMkLst>
            <pc:docMk/>
            <pc:sldMk cId="3486464555" sldId="1622"/>
            <ac:spMk id="37" creationId="{3FEB1187-CF8C-81C9-15C5-F53CC23129C2}"/>
          </ac:spMkLst>
        </pc:spChg>
        <pc:picChg chg="del">
          <ac:chgData name="Dennis Paúl Ushiña Huera" userId="8afb05b610d068c3" providerId="LiveId" clId="{E6AE139C-1279-4E41-B4EC-03AA61FBA83C}" dt="2022-09-04T19:09:19.795" v="3144" actId="478"/>
          <ac:picMkLst>
            <pc:docMk/>
            <pc:sldMk cId="3486464555" sldId="1622"/>
            <ac:picMk id="3" creationId="{C2CD581F-2DB5-CBE6-DB1C-686B0BA61A15}"/>
          </ac:picMkLst>
        </pc:picChg>
        <pc:picChg chg="add del mod ord">
          <ac:chgData name="Dennis Paúl Ushiña Huera" userId="8afb05b610d068c3" providerId="LiveId" clId="{E6AE139C-1279-4E41-B4EC-03AA61FBA83C}" dt="2022-09-04T19:31:44.166" v="3214" actId="478"/>
          <ac:picMkLst>
            <pc:docMk/>
            <pc:sldMk cId="3486464555" sldId="1622"/>
            <ac:picMk id="9" creationId="{64211893-4F14-4C94-06D6-70DAE454096E}"/>
          </ac:picMkLst>
        </pc:picChg>
      </pc:sldChg>
      <pc:sldChg chg="addSp delSp modSp add mod">
        <pc:chgData name="Dennis Paúl Ushiña Huera" userId="8afb05b610d068c3" providerId="LiveId" clId="{E6AE139C-1279-4E41-B4EC-03AA61FBA83C}" dt="2022-09-04T19:33:55.038" v="3234" actId="1076"/>
        <pc:sldMkLst>
          <pc:docMk/>
          <pc:sldMk cId="3876960846" sldId="1623"/>
        </pc:sldMkLst>
        <pc:spChg chg="add mod">
          <ac:chgData name="Dennis Paúl Ushiña Huera" userId="8afb05b610d068c3" providerId="LiveId" clId="{E6AE139C-1279-4E41-B4EC-03AA61FBA83C}" dt="2022-09-04T19:33:55.038" v="3234" actId="1076"/>
          <ac:spMkLst>
            <pc:docMk/>
            <pc:sldMk cId="3876960846" sldId="1623"/>
            <ac:spMk id="2" creationId="{1CAF7600-B13F-DA6A-B590-5E8F20F2E7AD}"/>
          </ac:spMkLst>
        </pc:spChg>
        <pc:spChg chg="add mod">
          <ac:chgData name="Dennis Paúl Ushiña Huera" userId="8afb05b610d068c3" providerId="LiveId" clId="{E6AE139C-1279-4E41-B4EC-03AA61FBA83C}" dt="2022-09-04T19:33:55.038" v="3234" actId="1076"/>
          <ac:spMkLst>
            <pc:docMk/>
            <pc:sldMk cId="3876960846" sldId="1623"/>
            <ac:spMk id="4" creationId="{5B2FFC4E-9C59-E667-2C3E-6ADAB2073827}"/>
          </ac:spMkLst>
        </pc:spChg>
        <pc:spChg chg="add mod">
          <ac:chgData name="Dennis Paúl Ushiña Huera" userId="8afb05b610d068c3" providerId="LiveId" clId="{E6AE139C-1279-4E41-B4EC-03AA61FBA83C}" dt="2022-09-04T19:33:55.038" v="3234" actId="1076"/>
          <ac:spMkLst>
            <pc:docMk/>
            <pc:sldMk cId="3876960846" sldId="1623"/>
            <ac:spMk id="5" creationId="{8B8D308A-894C-A45E-3DDF-74513289ADDE}"/>
          </ac:spMkLst>
        </pc:spChg>
        <pc:spChg chg="add del mod ord">
          <ac:chgData name="Dennis Paúl Ushiña Huera" userId="8afb05b610d068c3" providerId="LiveId" clId="{E6AE139C-1279-4E41-B4EC-03AA61FBA83C}" dt="2022-09-04T19:33:55.038" v="3234" actId="1076"/>
          <ac:spMkLst>
            <pc:docMk/>
            <pc:sldMk cId="3876960846" sldId="1623"/>
            <ac:spMk id="6" creationId="{6A25E71F-7A3F-B0A1-6943-582B1BF1E90A}"/>
          </ac:spMkLst>
        </pc:spChg>
        <pc:spChg chg="add mod ord">
          <ac:chgData name="Dennis Paúl Ushiña Huera" userId="8afb05b610d068c3" providerId="LiveId" clId="{E6AE139C-1279-4E41-B4EC-03AA61FBA83C}" dt="2022-09-04T19:33:55.038" v="3234" actId="1076"/>
          <ac:spMkLst>
            <pc:docMk/>
            <pc:sldMk cId="3876960846" sldId="1623"/>
            <ac:spMk id="8" creationId="{594D8171-973A-171B-C913-1775652E5297}"/>
          </ac:spMkLst>
        </pc:spChg>
        <pc:spChg chg="mod ord">
          <ac:chgData name="Dennis Paúl Ushiña Huera" userId="8afb05b610d068c3" providerId="LiveId" clId="{E6AE139C-1279-4E41-B4EC-03AA61FBA83C}" dt="2022-09-04T19:33:55.038" v="3234" actId="1076"/>
          <ac:spMkLst>
            <pc:docMk/>
            <pc:sldMk cId="3876960846" sldId="1623"/>
            <ac:spMk id="9" creationId="{1E66BFDA-7390-458E-9182-9B810658F3F6}"/>
          </ac:spMkLst>
        </pc:spChg>
        <pc:spChg chg="del mod ord">
          <ac:chgData name="Dennis Paúl Ushiña Huera" userId="8afb05b610d068c3" providerId="LiveId" clId="{E6AE139C-1279-4E41-B4EC-03AA61FBA83C}" dt="2022-09-04T19:32:25.196" v="3225" actId="478"/>
          <ac:spMkLst>
            <pc:docMk/>
            <pc:sldMk cId="3876960846" sldId="1623"/>
            <ac:spMk id="13" creationId="{33E6C1BF-C37E-43B1-A09C-754E9828B0A5}"/>
          </ac:spMkLst>
        </pc:spChg>
        <pc:spChg chg="add mod">
          <ac:chgData name="Dennis Paúl Ushiña Huera" userId="8afb05b610d068c3" providerId="LiveId" clId="{E6AE139C-1279-4E41-B4EC-03AA61FBA83C}" dt="2022-09-04T19:17:37.038" v="3171" actId="1076"/>
          <ac:spMkLst>
            <pc:docMk/>
            <pc:sldMk cId="3876960846" sldId="1623"/>
            <ac:spMk id="14" creationId="{41BA90AC-060A-23BD-8B7D-E490F84B55FA}"/>
          </ac:spMkLst>
        </pc:spChg>
        <pc:spChg chg="add del mod">
          <ac:chgData name="Dennis Paúl Ushiña Huera" userId="8afb05b610d068c3" providerId="LiveId" clId="{E6AE139C-1279-4E41-B4EC-03AA61FBA83C}" dt="2022-09-04T19:18:29.202" v="3175" actId="478"/>
          <ac:spMkLst>
            <pc:docMk/>
            <pc:sldMk cId="3876960846" sldId="1623"/>
            <ac:spMk id="15" creationId="{058CB404-8665-C37A-1883-943FBDD01411}"/>
          </ac:spMkLst>
        </pc:spChg>
        <pc:spChg chg="add del mod">
          <ac:chgData name="Dennis Paúl Ushiña Huera" userId="8afb05b610d068c3" providerId="LiveId" clId="{E6AE139C-1279-4E41-B4EC-03AA61FBA83C}" dt="2022-09-04T19:18:29.202" v="3175" actId="478"/>
          <ac:spMkLst>
            <pc:docMk/>
            <pc:sldMk cId="3876960846" sldId="1623"/>
            <ac:spMk id="16" creationId="{D2F04AAA-05D5-11C1-BC1B-AAB13E37387B}"/>
          </ac:spMkLst>
        </pc:spChg>
        <pc:spChg chg="add del mod">
          <ac:chgData name="Dennis Paúl Ushiña Huera" userId="8afb05b610d068c3" providerId="LiveId" clId="{E6AE139C-1279-4E41-B4EC-03AA61FBA83C}" dt="2022-09-04T19:18:29.202" v="3175" actId="478"/>
          <ac:spMkLst>
            <pc:docMk/>
            <pc:sldMk cId="3876960846" sldId="1623"/>
            <ac:spMk id="17" creationId="{8216FD02-0E60-AE20-8D63-3E1FAA603F44}"/>
          </ac:spMkLst>
        </pc:spChg>
        <pc:spChg chg="del">
          <ac:chgData name="Dennis Paúl Ushiña Huera" userId="8afb05b610d068c3" providerId="LiveId" clId="{E6AE139C-1279-4E41-B4EC-03AA61FBA83C}" dt="2022-09-04T19:17:32.161" v="3169" actId="478"/>
          <ac:spMkLst>
            <pc:docMk/>
            <pc:sldMk cId="3876960846" sldId="1623"/>
            <ac:spMk id="18" creationId="{04660FB6-E520-4C7B-8E48-CC1918A765CC}"/>
          </ac:spMkLst>
        </pc:spChg>
        <pc:spChg chg="add del mod">
          <ac:chgData name="Dennis Paúl Ushiña Huera" userId="8afb05b610d068c3" providerId="LiveId" clId="{E6AE139C-1279-4E41-B4EC-03AA61FBA83C}" dt="2022-09-04T19:32:21.689" v="3224" actId="478"/>
          <ac:spMkLst>
            <pc:docMk/>
            <pc:sldMk cId="3876960846" sldId="1623"/>
            <ac:spMk id="20" creationId="{E28994FD-F878-B88C-D5E7-51F7861F2112}"/>
          </ac:spMkLst>
        </pc:spChg>
        <pc:spChg chg="add del mod">
          <ac:chgData name="Dennis Paúl Ushiña Huera" userId="8afb05b610d068c3" providerId="LiveId" clId="{E6AE139C-1279-4E41-B4EC-03AA61FBA83C}" dt="2022-09-04T19:32:13.599" v="3221" actId="478"/>
          <ac:spMkLst>
            <pc:docMk/>
            <pc:sldMk cId="3876960846" sldId="1623"/>
            <ac:spMk id="21" creationId="{C5DD7DFE-843E-ABDC-1651-DB1B8F2BE749}"/>
          </ac:spMkLst>
        </pc:spChg>
        <pc:spChg chg="del">
          <ac:chgData name="Dennis Paúl Ushiña Huera" userId="8afb05b610d068c3" providerId="LiveId" clId="{E6AE139C-1279-4E41-B4EC-03AA61FBA83C}" dt="2022-09-04T19:17:32.161" v="3169" actId="478"/>
          <ac:spMkLst>
            <pc:docMk/>
            <pc:sldMk cId="3876960846" sldId="1623"/>
            <ac:spMk id="22" creationId="{8C86A451-5A17-41A5-A080-13383EB682FF}"/>
          </ac:spMkLst>
        </pc:spChg>
        <pc:spChg chg="add del mod">
          <ac:chgData name="Dennis Paúl Ushiña Huera" userId="8afb05b610d068c3" providerId="LiveId" clId="{E6AE139C-1279-4E41-B4EC-03AA61FBA83C}" dt="2022-09-04T19:32:15.875" v="3222" actId="478"/>
          <ac:spMkLst>
            <pc:docMk/>
            <pc:sldMk cId="3876960846" sldId="1623"/>
            <ac:spMk id="23" creationId="{CBF35BDB-B0AD-19AF-8FD9-059CE251D1CD}"/>
          </ac:spMkLst>
        </pc:spChg>
        <pc:spChg chg="add del mod">
          <ac:chgData name="Dennis Paúl Ushiña Huera" userId="8afb05b610d068c3" providerId="LiveId" clId="{E6AE139C-1279-4E41-B4EC-03AA61FBA83C}" dt="2022-09-04T19:24:44.722" v="3193" actId="478"/>
          <ac:spMkLst>
            <pc:docMk/>
            <pc:sldMk cId="3876960846" sldId="1623"/>
            <ac:spMk id="24" creationId="{8D85FF9B-7AEB-2B67-515E-71D1CEDADA7A}"/>
          </ac:spMkLst>
        </pc:spChg>
        <pc:spChg chg="add mod">
          <ac:chgData name="Dennis Paúl Ushiña Huera" userId="8afb05b610d068c3" providerId="LiveId" clId="{E6AE139C-1279-4E41-B4EC-03AA61FBA83C}" dt="2022-09-04T19:33:55.038" v="3234" actId="1076"/>
          <ac:spMkLst>
            <pc:docMk/>
            <pc:sldMk cId="3876960846" sldId="1623"/>
            <ac:spMk id="25" creationId="{29FA2525-1EDA-1609-5EC6-B677B1DF281E}"/>
          </ac:spMkLst>
        </pc:spChg>
        <pc:spChg chg="add del mod ord">
          <ac:chgData name="Dennis Paúl Ushiña Huera" userId="8afb05b610d068c3" providerId="LiveId" clId="{E6AE139C-1279-4E41-B4EC-03AA61FBA83C}" dt="2022-09-04T19:32:18.090" v="3223" actId="478"/>
          <ac:spMkLst>
            <pc:docMk/>
            <pc:sldMk cId="3876960846" sldId="1623"/>
            <ac:spMk id="26" creationId="{AACA1F49-DA8E-6E60-1C89-460ED4C23283}"/>
          </ac:spMkLst>
        </pc:spChg>
        <pc:spChg chg="add mod">
          <ac:chgData name="Dennis Paúl Ushiña Huera" userId="8afb05b610d068c3" providerId="LiveId" clId="{E6AE139C-1279-4E41-B4EC-03AA61FBA83C}" dt="2022-09-04T19:33:55.038" v="3234" actId="1076"/>
          <ac:spMkLst>
            <pc:docMk/>
            <pc:sldMk cId="3876960846" sldId="1623"/>
            <ac:spMk id="27" creationId="{1CE7998A-EF7E-F33E-F8A7-5983A1E44B07}"/>
          </ac:spMkLst>
        </pc:spChg>
        <pc:picChg chg="add del mod ord">
          <ac:chgData name="Dennis Paúl Ushiña Huera" userId="8afb05b610d068c3" providerId="LiveId" clId="{E6AE139C-1279-4E41-B4EC-03AA61FBA83C}" dt="2022-09-04T19:18:31.336" v="3176" actId="478"/>
          <ac:picMkLst>
            <pc:docMk/>
            <pc:sldMk cId="3876960846" sldId="1623"/>
            <ac:picMk id="12" creationId="{93FD97E2-3D94-B27A-AF6D-8C87537B9619}"/>
          </ac:picMkLst>
        </pc:picChg>
        <pc:picChg chg="add mod ord">
          <ac:chgData name="Dennis Paúl Ushiña Huera" userId="8afb05b610d068c3" providerId="LiveId" clId="{E6AE139C-1279-4E41-B4EC-03AA61FBA83C}" dt="2022-09-04T19:33:55.038" v="3234" actId="1076"/>
          <ac:picMkLst>
            <pc:docMk/>
            <pc:sldMk cId="3876960846" sldId="1623"/>
            <ac:picMk id="19" creationId="{55FC7526-FE11-8104-8012-94A5E1B72973}"/>
          </ac:picMkLst>
        </pc:picChg>
        <pc:cxnChg chg="del">
          <ac:chgData name="Dennis Paúl Ushiña Huera" userId="8afb05b610d068c3" providerId="LiveId" clId="{E6AE139C-1279-4E41-B4EC-03AA61FBA83C}" dt="2022-09-04T19:17:32.161" v="3169" actId="478"/>
          <ac:cxnSpMkLst>
            <pc:docMk/>
            <pc:sldMk cId="3876960846" sldId="1623"/>
            <ac:cxnSpMk id="3" creationId="{1BC390B2-12A2-4FA6-BB4A-3DA02DCD068A}"/>
          </ac:cxnSpMkLst>
        </pc:cxnChg>
        <pc:cxnChg chg="del">
          <ac:chgData name="Dennis Paúl Ushiña Huera" userId="8afb05b610d068c3" providerId="LiveId" clId="{E6AE139C-1279-4E41-B4EC-03AA61FBA83C}" dt="2022-09-04T19:17:32.161" v="3169" actId="478"/>
          <ac:cxnSpMkLst>
            <pc:docMk/>
            <pc:sldMk cId="3876960846" sldId="1623"/>
            <ac:cxnSpMk id="7" creationId="{699F2D97-F2DE-4BF1-9336-E1863B05548A}"/>
          </ac:cxnSpMkLst>
        </pc:cxnChg>
        <pc:cxnChg chg="del">
          <ac:chgData name="Dennis Paúl Ushiña Huera" userId="8afb05b610d068c3" providerId="LiveId" clId="{E6AE139C-1279-4E41-B4EC-03AA61FBA83C}" dt="2022-09-04T19:17:32.161" v="3169" actId="478"/>
          <ac:cxnSpMkLst>
            <pc:docMk/>
            <pc:sldMk cId="3876960846" sldId="1623"/>
            <ac:cxnSpMk id="10" creationId="{03DA637B-114B-438F-9A65-BD11B05F9F94}"/>
          </ac:cxnSpMkLst>
        </pc:cxnChg>
        <pc:cxnChg chg="del">
          <ac:chgData name="Dennis Paúl Ushiña Huera" userId="8afb05b610d068c3" providerId="LiveId" clId="{E6AE139C-1279-4E41-B4EC-03AA61FBA83C}" dt="2022-09-04T19:17:32.161" v="3169" actId="478"/>
          <ac:cxnSpMkLst>
            <pc:docMk/>
            <pc:sldMk cId="3876960846" sldId="1623"/>
            <ac:cxnSpMk id="11" creationId="{5FAFDBE6-A3F0-4567-8F12-80D0D7FE505E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8T13:22:20.837" idx="3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58425-6420-41D5-9F57-35C1FA2E4FC2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78B5F-B71D-433E-B8CA-9B7C5FCB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8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0890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5705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41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94797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3083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45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7633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48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3970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49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77500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51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2050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52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7947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55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8779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56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5753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475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59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4207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60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2711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75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10432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76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883929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83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3919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84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58034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87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336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88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525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91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1035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92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99327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408093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95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54225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96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4789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97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73761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49144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834790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45021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86162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46340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17265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49748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79252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88395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912022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148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0554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7543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31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6654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0323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7615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93F8A-1196-461A-903B-3046CC76099A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73639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C8716-190D-4D5A-9EFF-C5CC78FFE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DE9D08F-79E4-489A-B783-2D565321B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C39399-3C32-43BE-9A0F-7ECE0DEE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0C8DF91-4A72-48D3-8C92-EC3F5E7D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6F6B094-CD80-4FA8-8F91-E56D8CEF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36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03E64-DC70-4D20-B6DF-3FC520C7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AB40AC8-D508-4979-878B-977DFA66D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325AD8-D99E-4084-BFF6-114422B33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F43FFB-E247-4878-B6AE-9DF6EB14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4628632-D8B4-450A-ACD2-66DBF28F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9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8D82FE8-1223-4727-A776-810BD237E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64F3FA0-8B90-44DD-B47D-EAA1B83BA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2A6B63-CE54-4ED5-8B70-74BD1E9B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80EEE62-3021-4B1D-992B-2DCCB317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3482C4-5816-41F7-BC53-BD57C3C8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960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7138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2699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630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9781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227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509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6524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344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065FBC-5627-47E7-A630-911FD0F8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EDA507-328C-40FE-982E-D69ADCF04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82F59E8-AC0C-44F5-AA07-F9E0429E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AB79DDC-B4E0-4DC5-89AF-63589F32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5C8E217-3806-4403-A1B4-3F86370C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790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5466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40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6008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, no line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1451976" y="396770"/>
            <a:ext cx="10368000" cy="7344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ts val="2500"/>
              </a:lnSpc>
              <a:spcBef>
                <a:spcPts val="624"/>
              </a:spcBef>
              <a:defRPr sz="26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95282-1FFB-4018-945B-76C310E6DE7C}" type="slidenum">
              <a:rPr lang="en-GB" altLang="nl-NL"/>
              <a:pPr>
                <a:defRPr/>
              </a:pPr>
              <a:t>‹#›</a:t>
            </a:fld>
            <a:endParaRPr lang="en-GB" altLang="nl-NL"/>
          </a:p>
        </p:txBody>
      </p:sp>
      <p:sp>
        <p:nvSpPr>
          <p:cNvPr id="5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A38C5-062C-4F2B-9815-9127FE18C0E1}" type="datetime1">
              <a:rPr lang="en-GB"/>
              <a:pPr>
                <a:defRPr/>
              </a:pPr>
              <a:t>05/09/2022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10082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490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lte and bulleted list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UT_ITC powerpoint sheet small_2">
            <a:extLst>
              <a:ext uri="{FF2B5EF4-FFF2-40B4-BE49-F238E27FC236}">
                <a16:creationId xmlns:a16="http://schemas.microsoft.com/office/drawing/2014/main" id="{A660EAE5-3E84-4D06-8CF0-F33AB60D2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"/>
          <a:stretch>
            <a:fillRect/>
          </a:stretch>
        </p:blipFill>
        <p:spPr bwMode="auto">
          <a:xfrm>
            <a:off x="-12700" y="465139"/>
            <a:ext cx="1303867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51976" y="396770"/>
            <a:ext cx="10368000" cy="7344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ts val="2500"/>
              </a:lnSpc>
              <a:spcBef>
                <a:spcPts val="624"/>
              </a:spcBef>
              <a:defRPr sz="2600" cap="all" baseline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000" y="1577500"/>
            <a:ext cx="10401600" cy="458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US" noProof="0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D3D92BA3-877A-4F52-8D0F-1AFF9359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55BEE-6FB1-43F4-A2DD-C6EC7664F1F6}" type="datetime1">
              <a:rPr lang="en-GB"/>
              <a:pPr>
                <a:defRPr/>
              </a:pPr>
              <a:t>05/09/2022</a:t>
            </a:fld>
            <a:endParaRPr lang="nl-NL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1FF467A-C917-499E-8D6A-6E7D635D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64F614F-3E2B-4B6B-A636-31E4096D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959E94-9760-4150-A23C-0CDDC1C4909E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4280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B6649-8EF3-4EAB-AEA5-537ABC94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C86C79B-DD43-4088-9209-3E0FE5DE7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462FB6-07D3-49EC-BFF1-97136EC4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8D3BFC8-D698-4FED-A61C-0F67D4ECF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456762-5497-44BC-B8DA-DE2B3DB33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6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9F7A4-5308-44CC-86C9-FEB9B2A2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F26FDF-99F7-4D1B-AB8A-911187E9B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350201E-FE38-4578-9214-89E6F9B82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95B9F89-F69E-41CB-B412-5F03E98A3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A76C26B-ADA5-456B-887B-572C6A52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7D08F1A-7ACE-4819-9AA3-3C101B68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44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3ED0F-BE28-4008-81A0-F477E6A7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8CA84E8-0163-4281-8E1F-4BEE202BA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E427AE2-C917-4B94-B821-028BB458B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E07A93D-FB88-4A4A-A182-90B8AB26B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FA1D49-A240-43BF-ADE4-9F2F9847C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D850BFB-9218-45BC-A4F8-9C418A5F8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CFF644F-3475-4D9B-9360-D21D790C8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0AC4132-A64A-4825-ABE6-4949C6E6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92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56794-CA15-4708-AB15-285BB997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4B72D56-29F8-4284-942A-72F57E45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5E5B31C-474D-43D0-889D-2CC9550C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5C73F8-370C-4397-9CDA-35499693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4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B23CD45-5578-40B3-B64A-AAB5379CA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7F6E401-B9DE-4F34-9172-6E321865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8B65EC-A85A-4314-8B53-8640D655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9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C3DAA-5B0B-4603-8E7D-C85D8154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982620-6483-4CBF-8826-4F16AED7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9661F95-0C45-4DD5-86E9-3BC896868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4FF15F0-63A0-404D-B5B1-3E3124F0D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D753DF9-4A84-4969-966B-4B933337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BD72D4D-C51B-48A3-A5EC-8BE03E13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1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6B0107-8015-4AEE-81BE-5C01ABEC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FF83B18-C88F-4FCC-A963-DAE377336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A7BDD12-19B2-41CE-BDD7-80270B99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D2C9FC-70CF-4CDB-9282-A0647B7EC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EB77A2-6A93-4052-922B-BB006AB9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1E0EE94-D4B6-4AEF-88D5-95F1B0E8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57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4B8212B-0B68-4BB5-B574-B1694405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1911398-D2D2-4B77-BAE1-DFEC84575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F787613-5442-4B56-B258-8D44CCDCC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237AB-7797-4E3A-A6A5-D667FC2B1A86}" type="datetimeFigureOut">
              <a:rPr lang="en-GB" smtClean="0"/>
              <a:t>05/09/2022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846F53-4411-45C0-9E47-AF68F0D06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A3C195C-22E9-4274-A3D4-3CE3DEF14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A67CB-2944-4607-84B9-095A5C1143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44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200B7-4B8E-4B48-BDE1-4D1EA95F25A7}" type="datetimeFigureOut">
              <a:rPr lang="nl-NL" smtClean="0"/>
              <a:t>5-9-2022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A6207-6023-4EA7-86AE-917232142DE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263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F4C68-7AD0-4DB5-831D-931C2EC79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LADM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4AED9FA-B3E2-42B6-9B25-CE02BA7B5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Version December, 24th </a:t>
            </a:r>
            <a:r>
              <a:rPr lang="nl-NL" dirty="0"/>
              <a:t>2021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AFD2F-FA4E-F2CE-4DFB-44254112D57B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#2c6aef</a:t>
            </a:r>
          </a:p>
        </p:txBody>
      </p:sp>
    </p:spTree>
    <p:extLst>
      <p:ext uri="{BB962C8B-B14F-4D97-AF65-F5344CB8AC3E}">
        <p14:creationId xmlns:p14="http://schemas.microsoft.com/office/powerpoint/2010/main" val="15481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el 29">
            <a:extLst>
              <a:ext uri="{FF2B5EF4-FFF2-40B4-BE49-F238E27FC236}">
                <a16:creationId xmlns:a16="http://schemas.microsoft.com/office/drawing/2014/main" id="{BA3373A9-3EDC-44CF-8BAA-AF8853D14624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WR22 is 1 </a:t>
            </a:r>
            <a:r>
              <a:rPr lang="nl-NL" dirty="0" err="1"/>
              <a:t>sqm</a:t>
            </a:r>
            <a:r>
              <a:rPr lang="nl-NL" dirty="0"/>
              <a:t> – </a:t>
            </a:r>
            <a:r>
              <a:rPr lang="nl-NL" dirty="0" err="1"/>
              <a:t>electrical</a:t>
            </a:r>
            <a:r>
              <a:rPr lang="nl-NL" dirty="0"/>
              <a:t> power </a:t>
            </a:r>
            <a:r>
              <a:rPr lang="nl-NL" dirty="0" err="1"/>
              <a:t>distribution</a:t>
            </a:r>
            <a:endParaRPr lang="nl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5A8D9F-5708-AEDB-7490-1BB3E440F54A}"/>
              </a:ext>
            </a:extLst>
          </p:cNvPr>
          <p:cNvGrpSpPr/>
          <p:nvPr/>
        </p:nvGrpSpPr>
        <p:grpSpPr>
          <a:xfrm>
            <a:off x="1247007" y="970384"/>
            <a:ext cx="9767412" cy="5792797"/>
            <a:chOff x="1247007" y="970384"/>
            <a:chExt cx="9767412" cy="5792797"/>
          </a:xfrm>
        </p:grpSpPr>
        <p:pic>
          <p:nvPicPr>
            <p:cNvPr id="5" name="Picture 4" descr="Treemap chart&#10;&#10;Description automatically generated">
              <a:extLst>
                <a:ext uri="{FF2B5EF4-FFF2-40B4-BE49-F238E27FC236}">
                  <a16:creationId xmlns:a16="http://schemas.microsoft.com/office/drawing/2014/main" id="{C3BF5335-6C8F-4154-B823-6E740D15C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50" b="5713"/>
            <a:stretch/>
          </p:blipFill>
          <p:spPr>
            <a:xfrm>
              <a:off x="1247007" y="970384"/>
              <a:ext cx="9697986" cy="5495730"/>
            </a:xfrm>
            <a:prstGeom prst="rect">
              <a:avLst/>
            </a:prstGeom>
          </p:spPr>
        </p:pic>
        <p:sp>
          <p:nvSpPr>
            <p:cNvPr id="295" name="Ovaal 14">
              <a:extLst>
                <a:ext uri="{FF2B5EF4-FFF2-40B4-BE49-F238E27FC236}">
                  <a16:creationId xmlns:a16="http://schemas.microsoft.com/office/drawing/2014/main" id="{31426DD8-7C3A-48B4-4296-AF6E06965B33}"/>
                </a:ext>
              </a:extLst>
            </p:cNvPr>
            <p:cNvSpPr/>
            <p:nvPr/>
          </p:nvSpPr>
          <p:spPr>
            <a:xfrm>
              <a:off x="9693468" y="6038565"/>
              <a:ext cx="167546" cy="18443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6" name="Ovaal 276">
              <a:extLst>
                <a:ext uri="{FF2B5EF4-FFF2-40B4-BE49-F238E27FC236}">
                  <a16:creationId xmlns:a16="http://schemas.microsoft.com/office/drawing/2014/main" id="{06ADB25D-8C74-0847-458D-88D03C8E49EE}"/>
                </a:ext>
              </a:extLst>
            </p:cNvPr>
            <p:cNvSpPr/>
            <p:nvPr/>
          </p:nvSpPr>
          <p:spPr>
            <a:xfrm>
              <a:off x="9891743" y="5558718"/>
              <a:ext cx="1122676" cy="106869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7" name="Pijl: omlaag 287">
              <a:extLst>
                <a:ext uri="{FF2B5EF4-FFF2-40B4-BE49-F238E27FC236}">
                  <a16:creationId xmlns:a16="http://schemas.microsoft.com/office/drawing/2014/main" id="{7C709FBF-9A15-4FEF-E8BA-84873C1FA2EC}"/>
                </a:ext>
              </a:extLst>
            </p:cNvPr>
            <p:cNvSpPr/>
            <p:nvPr/>
          </p:nvSpPr>
          <p:spPr>
            <a:xfrm rot="15581940">
              <a:off x="8649043" y="5753787"/>
              <a:ext cx="879052" cy="113973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41976680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Chart, treemap chart&#10;&#10;Description automatically generated">
            <a:extLst>
              <a:ext uri="{FF2B5EF4-FFF2-40B4-BE49-F238E27FC236}">
                <a16:creationId xmlns:a16="http://schemas.microsoft.com/office/drawing/2014/main" id="{9403DD26-FF22-D587-F348-A314772CB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0" b="8980"/>
          <a:stretch/>
        </p:blipFill>
        <p:spPr>
          <a:xfrm>
            <a:off x="2014074" y="1019842"/>
            <a:ext cx="9697986" cy="5271796"/>
          </a:xfrm>
          <a:prstGeom prst="rect">
            <a:avLst/>
          </a:prstGeom>
        </p:spPr>
      </p:pic>
      <p:sp>
        <p:nvSpPr>
          <p:cNvPr id="288" name="Titel 29">
            <a:extLst>
              <a:ext uri="{FF2B5EF4-FFF2-40B4-BE49-F238E27FC236}">
                <a16:creationId xmlns:a16="http://schemas.microsoft.com/office/drawing/2014/main" id="{DFE8AC8D-4BEF-44A8-B845-9CF9B4A71B7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2: Land </a:t>
            </a:r>
            <a:r>
              <a:rPr lang="nl-NL" dirty="0" err="1"/>
              <a:t>Taxation</a:t>
            </a:r>
            <a:endParaRPr lang="nl-NL" dirty="0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81DB15FC-02EB-4E2E-8733-3572A62CF66F}"/>
              </a:ext>
            </a:extLst>
          </p:cNvPr>
          <p:cNvSpPr/>
          <p:nvPr/>
        </p:nvSpPr>
        <p:spPr>
          <a:xfrm>
            <a:off x="521675" y="3777457"/>
            <a:ext cx="1417495" cy="415658"/>
          </a:xfrm>
          <a:prstGeom prst="rect">
            <a:avLst/>
          </a:prstGeom>
          <a:solidFill>
            <a:srgbClr val="69FDF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Non </a:t>
            </a:r>
            <a:r>
              <a:rPr lang="nl-NL" dirty="0" err="1">
                <a:solidFill>
                  <a:schemeClr val="tx1"/>
                </a:solidFill>
              </a:rPr>
              <a:t>Taxable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687A118E-B8B4-4E69-9367-E504FC4F7850}"/>
              </a:ext>
            </a:extLst>
          </p:cNvPr>
          <p:cNvSpPr/>
          <p:nvPr/>
        </p:nvSpPr>
        <p:spPr>
          <a:xfrm>
            <a:off x="521675" y="4367934"/>
            <a:ext cx="1417495" cy="415658"/>
          </a:xfrm>
          <a:prstGeom prst="rect">
            <a:avLst/>
          </a:prstGeom>
          <a:solidFill>
            <a:srgbClr val="2C6AE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Taxable</a:t>
            </a:r>
            <a:endParaRPr lang="nl-NL" dirty="0"/>
          </a:p>
        </p:txBody>
      </p:sp>
      <p:sp>
        <p:nvSpPr>
          <p:cNvPr id="21" name="TextBox 20"/>
          <p:cNvSpPr txBox="1"/>
          <p:nvPr/>
        </p:nvSpPr>
        <p:spPr>
          <a:xfrm>
            <a:off x="1005840" y="1362793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Valuation</a:t>
            </a:r>
            <a:endParaRPr lang="nl-NL" dirty="0"/>
          </a:p>
        </p:txBody>
      </p:sp>
      <p:sp>
        <p:nvSpPr>
          <p:cNvPr id="291" name="Ovaal 14">
            <a:extLst>
              <a:ext uri="{FF2B5EF4-FFF2-40B4-BE49-F238E27FC236}">
                <a16:creationId xmlns:a16="http://schemas.microsoft.com/office/drawing/2014/main" id="{1C0E219F-AB41-CC2E-732C-75D5607DE299}"/>
              </a:ext>
            </a:extLst>
          </p:cNvPr>
          <p:cNvSpPr/>
          <p:nvPr/>
        </p:nvSpPr>
        <p:spPr>
          <a:xfrm>
            <a:off x="10426410" y="6055397"/>
            <a:ext cx="276186" cy="25301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Ovaal 276">
            <a:extLst>
              <a:ext uri="{FF2B5EF4-FFF2-40B4-BE49-F238E27FC236}">
                <a16:creationId xmlns:a16="http://schemas.microsoft.com/office/drawing/2014/main" id="{D23A09E4-0AEA-D0F4-4A16-01619BD13427}"/>
              </a:ext>
            </a:extLst>
          </p:cNvPr>
          <p:cNvSpPr/>
          <p:nvPr/>
        </p:nvSpPr>
        <p:spPr>
          <a:xfrm>
            <a:off x="10740691" y="5263385"/>
            <a:ext cx="1174748" cy="11495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1216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50FBC523-2449-5393-404C-F2262B5030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" t="17823" r="8955" b="26803"/>
          <a:stretch/>
        </p:blipFill>
        <p:spPr>
          <a:xfrm>
            <a:off x="410048" y="1372311"/>
            <a:ext cx="11570688" cy="5261754"/>
          </a:xfrm>
          <a:prstGeom prst="rect">
            <a:avLst/>
          </a:prstGeom>
        </p:spPr>
      </p:pic>
      <p:sp>
        <p:nvSpPr>
          <p:cNvPr id="303" name="Titel 29">
            <a:extLst>
              <a:ext uri="{FF2B5EF4-FFF2-40B4-BE49-F238E27FC236}">
                <a16:creationId xmlns:a16="http://schemas.microsoft.com/office/drawing/2014/main" id="{13BF9C8F-ED8F-4172-A5D0-19E728AB9489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3: </a:t>
            </a:r>
            <a:r>
              <a:rPr lang="nl-NL" dirty="0" err="1"/>
              <a:t>Spatial</a:t>
            </a:r>
            <a:r>
              <a:rPr lang="nl-NL" dirty="0"/>
              <a:t> Planning </a:t>
            </a:r>
          </a:p>
          <a:p>
            <a:r>
              <a:rPr lang="nl-NL" dirty="0" err="1"/>
              <a:t>Zoning</a:t>
            </a:r>
            <a:r>
              <a:rPr lang="nl-NL" dirty="0"/>
              <a:t> Plan is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Cadastral</a:t>
            </a:r>
            <a:r>
              <a:rPr lang="nl-NL" dirty="0"/>
              <a:t> </a:t>
            </a:r>
            <a:r>
              <a:rPr lang="nl-NL" dirty="0" err="1"/>
              <a:t>Parcels</a:t>
            </a:r>
            <a:endParaRPr lang="nl-NL" dirty="0"/>
          </a:p>
        </p:txBody>
      </p:sp>
      <p:sp>
        <p:nvSpPr>
          <p:cNvPr id="306" name="Ovaal 14">
            <a:extLst>
              <a:ext uri="{FF2B5EF4-FFF2-40B4-BE49-F238E27FC236}">
                <a16:creationId xmlns:a16="http://schemas.microsoft.com/office/drawing/2014/main" id="{5EEB0A8B-8C97-30E6-36AF-8BD03271AE84}"/>
              </a:ext>
            </a:extLst>
          </p:cNvPr>
          <p:cNvSpPr/>
          <p:nvPr/>
        </p:nvSpPr>
        <p:spPr>
          <a:xfrm>
            <a:off x="10704156" y="6360259"/>
            <a:ext cx="276186" cy="25301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7" name="Ovaal 276">
            <a:extLst>
              <a:ext uri="{FF2B5EF4-FFF2-40B4-BE49-F238E27FC236}">
                <a16:creationId xmlns:a16="http://schemas.microsoft.com/office/drawing/2014/main" id="{BF9280B2-4413-4095-CCF0-6CCD6E8BCFD8}"/>
              </a:ext>
            </a:extLst>
          </p:cNvPr>
          <p:cNvSpPr/>
          <p:nvPr/>
        </p:nvSpPr>
        <p:spPr>
          <a:xfrm>
            <a:off x="10980342" y="5698102"/>
            <a:ext cx="1138487" cy="9955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2" descr="Wind power free icon">
            <a:extLst>
              <a:ext uri="{FF2B5EF4-FFF2-40B4-BE49-F238E27FC236}">
                <a16:creationId xmlns:a16="http://schemas.microsoft.com/office/drawing/2014/main" id="{B0166BB9-16A5-BD19-2680-0E41B4761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2465" y="5402631"/>
            <a:ext cx="295471" cy="29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5928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55647-8558-4542-8B6F-A4B41711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Transactions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6AAAB7-8A8F-41B2-B491-D8E60CCA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Buying</a:t>
            </a:r>
            <a:r>
              <a:rPr lang="nl-NL" dirty="0"/>
              <a:t>/</a:t>
            </a:r>
            <a:r>
              <a:rPr lang="nl-NL" dirty="0" err="1"/>
              <a:t>selling</a:t>
            </a:r>
            <a:endParaRPr lang="nl-NL" dirty="0"/>
          </a:p>
          <a:p>
            <a:r>
              <a:rPr lang="nl-NL" dirty="0"/>
              <a:t>Establishment of </a:t>
            </a:r>
            <a:r>
              <a:rPr lang="nl-NL" dirty="0" err="1"/>
              <a:t>rights</a:t>
            </a:r>
            <a:r>
              <a:rPr lang="nl-NL" dirty="0"/>
              <a:t>/</a:t>
            </a:r>
            <a:r>
              <a:rPr lang="nl-NL" dirty="0" err="1"/>
              <a:t>restrictions</a:t>
            </a:r>
            <a:r>
              <a:rPr lang="nl-NL" dirty="0"/>
              <a:t>/</a:t>
            </a:r>
            <a:r>
              <a:rPr lang="nl-NL" dirty="0" err="1"/>
              <a:t>responsibilities</a:t>
            </a:r>
            <a:endParaRPr lang="nl-NL" dirty="0"/>
          </a:p>
          <a:p>
            <a:r>
              <a:rPr lang="nl-NL" dirty="0" err="1"/>
              <a:t>Ending</a:t>
            </a:r>
            <a:r>
              <a:rPr lang="nl-NL" dirty="0"/>
              <a:t> </a:t>
            </a:r>
            <a:r>
              <a:rPr lang="nl-NL" dirty="0" err="1"/>
              <a:t>rights</a:t>
            </a:r>
            <a:r>
              <a:rPr lang="nl-NL" dirty="0"/>
              <a:t>/</a:t>
            </a:r>
            <a:r>
              <a:rPr lang="nl-NL" dirty="0" err="1"/>
              <a:t>restrictions</a:t>
            </a:r>
            <a:r>
              <a:rPr lang="nl-NL" dirty="0"/>
              <a:t>/</a:t>
            </a:r>
            <a:r>
              <a:rPr lang="nl-NL" dirty="0" err="1"/>
              <a:t>responsibilities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91623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Treemap chart&#10;&#10;Description automatically generated">
            <a:extLst>
              <a:ext uri="{FF2B5EF4-FFF2-40B4-BE49-F238E27FC236}">
                <a16:creationId xmlns:a16="http://schemas.microsoft.com/office/drawing/2014/main" id="{B30D8043-5495-E407-AA6E-8BFD7F5172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5" b="9115"/>
          <a:stretch/>
        </p:blipFill>
        <p:spPr>
          <a:xfrm>
            <a:off x="2170455" y="1060478"/>
            <a:ext cx="9697986" cy="5271797"/>
          </a:xfrm>
          <a:prstGeom prst="rect">
            <a:avLst/>
          </a:prstGeom>
        </p:spPr>
      </p:pic>
      <p:sp>
        <p:nvSpPr>
          <p:cNvPr id="284" name="Tekstvak 283">
            <a:extLst>
              <a:ext uri="{FF2B5EF4-FFF2-40B4-BE49-F238E27FC236}">
                <a16:creationId xmlns:a16="http://schemas.microsoft.com/office/drawing/2014/main" id="{92397CF5-56BD-4581-9E10-21DEAD62E397}"/>
              </a:ext>
            </a:extLst>
          </p:cNvPr>
          <p:cNvSpPr txBox="1"/>
          <p:nvPr/>
        </p:nvSpPr>
        <p:spPr>
          <a:xfrm>
            <a:off x="198161" y="2318264"/>
            <a:ext cx="763351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Carlos</a:t>
            </a:r>
            <a:endParaRPr lang="en-GB" dirty="0"/>
          </a:p>
        </p:txBody>
      </p: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8F0033B8-4067-46B9-AC56-154A6B028F1E}"/>
              </a:ext>
            </a:extLst>
          </p:cNvPr>
          <p:cNvCxnSpPr>
            <a:cxnSpLocks/>
            <a:stCxn id="284" idx="3"/>
          </p:cNvCxnSpPr>
          <p:nvPr/>
        </p:nvCxnSpPr>
        <p:spPr>
          <a:xfrm flipV="1">
            <a:off x="961512" y="2162081"/>
            <a:ext cx="2095035" cy="34084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kstvak 285">
            <a:extLst>
              <a:ext uri="{FF2B5EF4-FFF2-40B4-BE49-F238E27FC236}">
                <a16:creationId xmlns:a16="http://schemas.microsoft.com/office/drawing/2014/main" id="{575ECEA1-FC00-45C5-9ACE-1BEBE95FF64F}"/>
              </a:ext>
            </a:extLst>
          </p:cNvPr>
          <p:cNvSpPr txBox="1"/>
          <p:nvPr/>
        </p:nvSpPr>
        <p:spPr>
          <a:xfrm>
            <a:off x="1242280" y="2145825"/>
            <a:ext cx="1201804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Ownership</a:t>
            </a:r>
            <a:endParaRPr lang="en-GB" dirty="0"/>
          </a:p>
        </p:txBody>
      </p:sp>
      <p:sp>
        <p:nvSpPr>
          <p:cNvPr id="294" name="Titel 29">
            <a:extLst>
              <a:ext uri="{FF2B5EF4-FFF2-40B4-BE49-F238E27FC236}">
                <a16:creationId xmlns:a16="http://schemas.microsoft.com/office/drawing/2014/main" id="{426F308A-7C1D-48A8-83EC-072547D0B257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</a:t>
            </a:r>
          </a:p>
        </p:txBody>
      </p:sp>
      <p:sp>
        <p:nvSpPr>
          <p:cNvPr id="282" name="Tekstvak 281">
            <a:extLst>
              <a:ext uri="{FF2B5EF4-FFF2-40B4-BE49-F238E27FC236}">
                <a16:creationId xmlns:a16="http://schemas.microsoft.com/office/drawing/2014/main" id="{6B91B43F-2325-492C-B2FB-776790D50B1C}"/>
              </a:ext>
            </a:extLst>
          </p:cNvPr>
          <p:cNvSpPr txBox="1"/>
          <p:nvPr/>
        </p:nvSpPr>
        <p:spPr>
          <a:xfrm>
            <a:off x="198161" y="3997284"/>
            <a:ext cx="1090624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Monique</a:t>
            </a:r>
            <a:endParaRPr lang="en-GB" dirty="0"/>
          </a:p>
        </p:txBody>
      </p: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0E57E050-1B20-4100-8D83-7F8B517E6737}"/>
              </a:ext>
            </a:extLst>
          </p:cNvPr>
          <p:cNvCxnSpPr>
            <a:cxnSpLocks/>
            <a:stCxn id="282" idx="3"/>
          </p:cNvCxnSpPr>
          <p:nvPr/>
        </p:nvCxnSpPr>
        <p:spPr>
          <a:xfrm flipV="1">
            <a:off x="1288785" y="2757559"/>
            <a:ext cx="1557052" cy="142439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kstvak 286">
            <a:extLst>
              <a:ext uri="{FF2B5EF4-FFF2-40B4-BE49-F238E27FC236}">
                <a16:creationId xmlns:a16="http://schemas.microsoft.com/office/drawing/2014/main" id="{61534E2D-C88E-4160-A6CD-4F9115468ADD}"/>
              </a:ext>
            </a:extLst>
          </p:cNvPr>
          <p:cNvSpPr txBox="1"/>
          <p:nvPr/>
        </p:nvSpPr>
        <p:spPr>
          <a:xfrm>
            <a:off x="1242280" y="3468939"/>
            <a:ext cx="1201804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Ownership</a:t>
            </a:r>
            <a:endParaRPr lang="en-GB" dirty="0"/>
          </a:p>
        </p:txBody>
      </p:sp>
      <p:sp>
        <p:nvSpPr>
          <p:cNvPr id="292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1441121" y="2769786"/>
            <a:ext cx="530494" cy="52099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01917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266395" y="2496604"/>
            <a:ext cx="1279308" cy="16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21056" y="2513345"/>
            <a:ext cx="10376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734086" y="2513345"/>
            <a:ext cx="11568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658733" y="219634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9890963" y="219634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191042" y="217960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545703" y="219634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266395" y="4336643"/>
            <a:ext cx="1279308" cy="16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21056" y="4353384"/>
            <a:ext cx="1066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762661" y="4353384"/>
            <a:ext cx="11568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687308" y="4036386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19538" y="4036386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191042" y="4019645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545703" y="4036386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Right18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667411" y="308987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</a:t>
            </a:r>
          </a:p>
        </p:txBody>
      </p:sp>
    </p:spTree>
    <p:extLst>
      <p:ext uri="{BB962C8B-B14F-4D97-AF65-F5344CB8AC3E}">
        <p14:creationId xmlns:p14="http://schemas.microsoft.com/office/powerpoint/2010/main" val="853951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2379" y="2207355"/>
            <a:ext cx="1279308" cy="16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77040" y="2224096"/>
            <a:ext cx="10376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790070" y="2224096"/>
            <a:ext cx="11568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714717" y="190709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9946947" y="1907098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247026" y="1890357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601687" y="190709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327737" y="3793368"/>
            <a:ext cx="1279308" cy="16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82398" y="3810109"/>
            <a:ext cx="1066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24003" y="3810109"/>
            <a:ext cx="11568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748650" y="3493111"/>
            <a:ext cx="2075353" cy="633996"/>
          </a:xfrm>
          <a:prstGeom prst="rect">
            <a:avLst/>
          </a:prstGeom>
          <a:solidFill>
            <a:srgbClr val="FEFF6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80880" y="3493111"/>
            <a:ext cx="2075353" cy="633996"/>
          </a:xfrm>
          <a:prstGeom prst="rect">
            <a:avLst/>
          </a:prstGeom>
          <a:solidFill>
            <a:srgbClr val="69FDFD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252384" y="3476370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607045" y="3493111"/>
            <a:ext cx="2075353" cy="633996"/>
          </a:xfrm>
          <a:prstGeom prst="rect">
            <a:avLst/>
          </a:prstGeom>
          <a:solidFill>
            <a:srgbClr val="FEFF6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Right18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682398" y="256298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26-08-2021. </a:t>
            </a:r>
            <a:r>
              <a:rPr lang="nl-NL" dirty="0" err="1"/>
              <a:t>This</a:t>
            </a:r>
            <a:r>
              <a:rPr lang="nl-NL" dirty="0"/>
              <a:t> means new </a:t>
            </a:r>
            <a:r>
              <a:rPr lang="nl-NL" dirty="0" err="1"/>
              <a:t>Oid’s</a:t>
            </a:r>
            <a:endParaRPr lang="nl-NL" dirty="0"/>
          </a:p>
        </p:txBody>
      </p:sp>
      <p:sp>
        <p:nvSpPr>
          <p:cNvPr id="18" name="TextBox 17"/>
          <p:cNvSpPr txBox="1"/>
          <p:nvPr/>
        </p:nvSpPr>
        <p:spPr>
          <a:xfrm>
            <a:off x="1572792" y="4347926"/>
            <a:ext cx="6355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The </a:t>
            </a:r>
            <a:r>
              <a:rPr lang="nl-NL" dirty="0" err="1">
                <a:solidFill>
                  <a:srgbClr val="FF0000"/>
                </a:solidFill>
              </a:rPr>
              <a:t>rID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did</a:t>
            </a:r>
            <a:r>
              <a:rPr lang="nl-NL" dirty="0">
                <a:solidFill>
                  <a:srgbClr val="FF0000"/>
                </a:solidFill>
              </a:rPr>
              <a:t> change in </a:t>
            </a:r>
            <a:r>
              <a:rPr lang="nl-NL" dirty="0" err="1">
                <a:solidFill>
                  <a:srgbClr val="FF0000"/>
                </a:solidFill>
              </a:rPr>
              <a:t>this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example</a:t>
            </a:r>
            <a:r>
              <a:rPr lang="nl-NL" dirty="0">
                <a:solidFill>
                  <a:srgbClr val="FF0000"/>
                </a:solidFill>
              </a:rPr>
              <a:t>,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can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seen</a:t>
            </a:r>
            <a:r>
              <a:rPr lang="nl-NL" dirty="0">
                <a:solidFill>
                  <a:srgbClr val="FF0000"/>
                </a:solidFill>
              </a:rPr>
              <a:t> as a new right </a:t>
            </a:r>
          </a:p>
          <a:p>
            <a:r>
              <a:rPr lang="nl-NL" dirty="0" err="1">
                <a:solidFill>
                  <a:srgbClr val="FF0000"/>
                </a:solidFill>
              </a:rPr>
              <a:t>Note</a:t>
            </a:r>
            <a:r>
              <a:rPr lang="nl-NL" dirty="0">
                <a:solidFill>
                  <a:srgbClr val="FF0000"/>
                </a:solidFill>
              </a:rPr>
              <a:t>: </a:t>
            </a:r>
            <a:r>
              <a:rPr lang="nl-NL" dirty="0" err="1">
                <a:solidFill>
                  <a:srgbClr val="FF0000"/>
                </a:solidFill>
              </a:rPr>
              <a:t>Oid’s</a:t>
            </a:r>
            <a:r>
              <a:rPr lang="nl-NL" dirty="0">
                <a:solidFill>
                  <a:srgbClr val="FF0000"/>
                </a:solidFill>
              </a:rPr>
              <a:t> are object </a:t>
            </a:r>
            <a:r>
              <a:rPr lang="nl-NL" dirty="0" err="1">
                <a:solidFill>
                  <a:srgbClr val="FF0000"/>
                </a:solidFill>
              </a:rPr>
              <a:t>identifiers</a:t>
            </a:r>
            <a:r>
              <a:rPr lang="nl-NL" dirty="0">
                <a:solidFill>
                  <a:srgbClr val="FF0000"/>
                </a:solidFill>
              </a:rPr>
              <a:t>, </a:t>
            </a:r>
            <a:r>
              <a:rPr lang="nl-NL" dirty="0" err="1">
                <a:solidFill>
                  <a:srgbClr val="FF0000"/>
                </a:solidFill>
              </a:rPr>
              <a:t>not</a:t>
            </a:r>
            <a:r>
              <a:rPr lang="nl-NL" dirty="0">
                <a:solidFill>
                  <a:srgbClr val="FF0000"/>
                </a:solidFill>
              </a:rPr>
              <a:t> the database </a:t>
            </a:r>
            <a:r>
              <a:rPr lang="nl-NL" dirty="0" err="1">
                <a:solidFill>
                  <a:srgbClr val="FF0000"/>
                </a:solidFill>
              </a:rPr>
              <a:t>id’s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5D296A7D-57D1-47C3-BC6D-438ED7B778B3}"/>
              </a:ext>
            </a:extLst>
          </p:cNvPr>
          <p:cNvSpPr/>
          <p:nvPr/>
        </p:nvSpPr>
        <p:spPr>
          <a:xfrm>
            <a:off x="4442192" y="3456089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BB720CF-FF73-4B0B-9859-1CBDDC99F358}"/>
              </a:ext>
            </a:extLst>
          </p:cNvPr>
          <p:cNvSpPr/>
          <p:nvPr/>
        </p:nvSpPr>
        <p:spPr>
          <a:xfrm>
            <a:off x="4428239" y="1864794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23" name="Tabel 8">
            <a:extLst>
              <a:ext uri="{FF2B5EF4-FFF2-40B4-BE49-F238E27FC236}">
                <a16:creationId xmlns:a16="http://schemas.microsoft.com/office/drawing/2014/main" id="{D69EB428-93D4-860C-B24C-2986C643B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673480"/>
              </p:ext>
            </p:extLst>
          </p:nvPr>
        </p:nvGraphicFramePr>
        <p:xfrm>
          <a:off x="247026" y="5215076"/>
          <a:ext cx="8128000" cy="126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4819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57546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43404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2024742">
                  <a:extLst>
                    <a:ext uri="{9D8B030D-6E8A-4147-A177-3AD203B41FA5}">
                      <a16:colId xmlns:a16="http://schemas.microsoft.com/office/drawing/2014/main" val="2202107713"/>
                    </a:ext>
                  </a:extLst>
                </a:gridCol>
                <a:gridCol w="2036200">
                  <a:extLst>
                    <a:ext uri="{9D8B030D-6E8A-4147-A177-3AD203B41FA5}">
                      <a16:colId xmlns:a16="http://schemas.microsoft.com/office/drawing/2014/main" val="131781629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la_right_type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begin_lifespan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end_lifespan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20150403, 08:29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Right18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99999999, 23:59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819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54447" y="2207355"/>
            <a:ext cx="1279308" cy="16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709108" y="2224096"/>
            <a:ext cx="1066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850713" y="2224096"/>
            <a:ext cx="11568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775360" y="190709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10007590" y="1907098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279094" y="1890357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633755" y="190709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327737" y="3793368"/>
            <a:ext cx="1279308" cy="16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82398" y="3810109"/>
            <a:ext cx="1066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24003" y="3810109"/>
            <a:ext cx="11568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748650" y="349311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80880" y="349311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252384" y="3476370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607045" y="349311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Right01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743041" y="256298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26-08-2021. </a:t>
            </a:r>
            <a:r>
              <a:rPr lang="nl-NL" dirty="0" err="1"/>
              <a:t>Alternative</a:t>
            </a:r>
            <a:r>
              <a:rPr lang="nl-NL" dirty="0"/>
              <a:t> without new </a:t>
            </a:r>
            <a:r>
              <a:rPr lang="nl-NL" dirty="0" err="1"/>
              <a:t>Oids</a:t>
            </a:r>
            <a:endParaRPr lang="nl-NL" dirty="0"/>
          </a:p>
        </p:txBody>
      </p:sp>
      <p:sp>
        <p:nvSpPr>
          <p:cNvPr id="18" name="TextBox 17"/>
          <p:cNvSpPr txBox="1"/>
          <p:nvPr/>
        </p:nvSpPr>
        <p:spPr>
          <a:xfrm>
            <a:off x="346323" y="4282054"/>
            <a:ext cx="114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But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also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could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stay</a:t>
            </a:r>
            <a:r>
              <a:rPr lang="nl-NL" dirty="0">
                <a:solidFill>
                  <a:srgbClr val="FF0000"/>
                </a:solidFill>
              </a:rPr>
              <a:t> as Right01, but </a:t>
            </a:r>
            <a:r>
              <a:rPr lang="nl-NL" dirty="0" err="1">
                <a:solidFill>
                  <a:srgbClr val="FF0000"/>
                </a:solidFill>
              </a:rPr>
              <a:t>consider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inclusion</a:t>
            </a:r>
            <a:r>
              <a:rPr lang="nl-NL" dirty="0">
                <a:solidFill>
                  <a:srgbClr val="FF0000"/>
                </a:solidFill>
              </a:rPr>
              <a:t> of time </a:t>
            </a:r>
            <a:r>
              <a:rPr lang="nl-NL" dirty="0" err="1">
                <a:solidFill>
                  <a:srgbClr val="FF0000"/>
                </a:solidFill>
              </a:rPr>
              <a:t>attributes</a:t>
            </a:r>
            <a:r>
              <a:rPr lang="nl-NL" dirty="0">
                <a:solidFill>
                  <a:srgbClr val="FF0000"/>
                </a:solidFill>
              </a:rPr>
              <a:t> as part </a:t>
            </a:r>
            <a:r>
              <a:rPr lang="nl-NL" dirty="0" err="1">
                <a:solidFill>
                  <a:srgbClr val="FF0000"/>
                </a:solidFill>
              </a:rPr>
              <a:t>if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the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rID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make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unique</a:t>
            </a:r>
            <a:endParaRPr lang="nl-NL" dirty="0">
              <a:solidFill>
                <a:srgbClr val="FF0000"/>
              </a:solidFill>
            </a:endParaRPr>
          </a:p>
          <a:p>
            <a:r>
              <a:rPr lang="nl-NL" dirty="0" err="1">
                <a:solidFill>
                  <a:srgbClr val="FF0000"/>
                </a:solidFill>
              </a:rPr>
              <a:t>This</a:t>
            </a:r>
            <a:r>
              <a:rPr lang="nl-NL" dirty="0">
                <a:solidFill>
                  <a:srgbClr val="FF0000"/>
                </a:solidFill>
              </a:rPr>
              <a:t> means </a:t>
            </a:r>
            <a:r>
              <a:rPr lang="nl-NL" dirty="0" err="1">
                <a:solidFill>
                  <a:srgbClr val="FF0000"/>
                </a:solidFill>
              </a:rPr>
              <a:t>that</a:t>
            </a:r>
            <a:r>
              <a:rPr lang="nl-NL" dirty="0">
                <a:solidFill>
                  <a:srgbClr val="FF0000"/>
                </a:solidFill>
              </a:rPr>
              <a:t> LADM </a:t>
            </a:r>
            <a:r>
              <a:rPr lang="nl-NL" dirty="0" err="1">
                <a:solidFill>
                  <a:srgbClr val="FF0000"/>
                </a:solidFill>
              </a:rPr>
              <a:t>allows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alternative</a:t>
            </a:r>
            <a:r>
              <a:rPr lang="nl-NL" dirty="0">
                <a:solidFill>
                  <a:srgbClr val="FF0000"/>
                </a:solidFill>
              </a:rPr>
              <a:t> options </a:t>
            </a:r>
            <a:r>
              <a:rPr lang="nl-NL" dirty="0" err="1">
                <a:solidFill>
                  <a:srgbClr val="FF0000"/>
                </a:solidFill>
              </a:rPr>
              <a:t>for</a:t>
            </a:r>
            <a:r>
              <a:rPr lang="nl-NL" dirty="0">
                <a:solidFill>
                  <a:srgbClr val="FF0000"/>
                </a:solidFill>
              </a:rPr>
              <a:t> managing </a:t>
            </a:r>
            <a:r>
              <a:rPr lang="nl-NL" dirty="0" err="1">
                <a:solidFill>
                  <a:srgbClr val="FF0000"/>
                </a:solidFill>
              </a:rPr>
              <a:t>identifiers</a:t>
            </a:r>
            <a:r>
              <a:rPr lang="nl-NL" dirty="0">
                <a:solidFill>
                  <a:srgbClr val="FF0000"/>
                </a:solidFill>
              </a:rPr>
              <a:t>, the approach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followed</a:t>
            </a:r>
            <a:r>
              <a:rPr lang="nl-NL" dirty="0">
                <a:solidFill>
                  <a:srgbClr val="FF0000"/>
                </a:solidFill>
              </a:rPr>
              <a:t> is a design </a:t>
            </a:r>
            <a:r>
              <a:rPr lang="nl-NL" dirty="0" err="1">
                <a:solidFill>
                  <a:srgbClr val="FF0000"/>
                </a:solidFill>
              </a:rPr>
              <a:t>choice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87041A17-1FBD-4D82-A42C-905FBCF50F9E}"/>
              </a:ext>
            </a:extLst>
          </p:cNvPr>
          <p:cNvSpPr/>
          <p:nvPr/>
        </p:nvSpPr>
        <p:spPr>
          <a:xfrm>
            <a:off x="4442192" y="3456089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208B49CF-6F17-40EE-A4C8-EC3AD61E0F99}"/>
              </a:ext>
            </a:extLst>
          </p:cNvPr>
          <p:cNvSpPr/>
          <p:nvPr/>
        </p:nvSpPr>
        <p:spPr>
          <a:xfrm>
            <a:off x="4428239" y="1864794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22" name="Tabel 8">
            <a:extLst>
              <a:ext uri="{FF2B5EF4-FFF2-40B4-BE49-F238E27FC236}">
                <a16:creationId xmlns:a16="http://schemas.microsoft.com/office/drawing/2014/main" id="{3B1B57A9-9FD3-5116-CEED-0E92D7006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964684"/>
              </p:ext>
            </p:extLst>
          </p:nvPr>
        </p:nvGraphicFramePr>
        <p:xfrm>
          <a:off x="279094" y="5231121"/>
          <a:ext cx="8128000" cy="126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4819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57546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43404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2024742">
                  <a:extLst>
                    <a:ext uri="{9D8B030D-6E8A-4147-A177-3AD203B41FA5}">
                      <a16:colId xmlns:a16="http://schemas.microsoft.com/office/drawing/2014/main" val="2202107713"/>
                    </a:ext>
                  </a:extLst>
                </a:gridCol>
                <a:gridCol w="2036200">
                  <a:extLst>
                    <a:ext uri="{9D8B030D-6E8A-4147-A177-3AD203B41FA5}">
                      <a16:colId xmlns:a16="http://schemas.microsoft.com/office/drawing/2014/main" val="131781629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la_right_type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begin_lifespan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end_lifespan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20150403, 08:29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99999999, 23:59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5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Tabel 8">
            <a:extLst>
              <a:ext uri="{FF2B5EF4-FFF2-40B4-BE49-F238E27FC236}">
                <a16:creationId xmlns:a16="http://schemas.microsoft.com/office/drawing/2014/main" id="{78DB820C-DA20-962A-F4A6-29CBC30CE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604228"/>
              </p:ext>
            </p:extLst>
          </p:nvPr>
        </p:nvGraphicFramePr>
        <p:xfrm>
          <a:off x="89362" y="3466112"/>
          <a:ext cx="8128000" cy="9692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4819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57546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43404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2024742">
                  <a:extLst>
                    <a:ext uri="{9D8B030D-6E8A-4147-A177-3AD203B41FA5}">
                      <a16:colId xmlns:a16="http://schemas.microsoft.com/office/drawing/2014/main" val="2202107713"/>
                    </a:ext>
                  </a:extLst>
                </a:gridCol>
                <a:gridCol w="2036200">
                  <a:extLst>
                    <a:ext uri="{9D8B030D-6E8A-4147-A177-3AD203B41FA5}">
                      <a16:colId xmlns:a16="http://schemas.microsoft.com/office/drawing/2014/main" val="131781629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begin_lifespan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end_lifespan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20150403, 08:29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Monique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99999999, 23:59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</a:tbl>
          </a:graphicData>
        </a:graphic>
      </p:graphicFrame>
      <p:graphicFrame>
        <p:nvGraphicFramePr>
          <p:cNvPr id="51" name="Tabel 8">
            <a:extLst>
              <a:ext uri="{FF2B5EF4-FFF2-40B4-BE49-F238E27FC236}">
                <a16:creationId xmlns:a16="http://schemas.microsoft.com/office/drawing/2014/main" id="{C040817E-AF44-5CC9-54EC-659CF9A69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607296"/>
              </p:ext>
            </p:extLst>
          </p:nvPr>
        </p:nvGraphicFramePr>
        <p:xfrm>
          <a:off x="89362" y="4595153"/>
          <a:ext cx="8128000" cy="9692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4819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57546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43404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2024742">
                  <a:extLst>
                    <a:ext uri="{9D8B030D-6E8A-4147-A177-3AD203B41FA5}">
                      <a16:colId xmlns:a16="http://schemas.microsoft.com/office/drawing/2014/main" val="2202107713"/>
                    </a:ext>
                  </a:extLst>
                </a:gridCol>
                <a:gridCol w="2036200">
                  <a:extLst>
                    <a:ext uri="{9D8B030D-6E8A-4147-A177-3AD203B41FA5}">
                      <a16:colId xmlns:a16="http://schemas.microsoft.com/office/drawing/2014/main" val="131781629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la_right_type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begin_lifespan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end_lifespan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20150403, 08:29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Right18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99999999, 23:59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</a:tbl>
          </a:graphicData>
        </a:graphic>
      </p:graphicFrame>
      <p:graphicFrame>
        <p:nvGraphicFramePr>
          <p:cNvPr id="53" name="Tabel 8">
            <a:extLst>
              <a:ext uri="{FF2B5EF4-FFF2-40B4-BE49-F238E27FC236}">
                <a16:creationId xmlns:a16="http://schemas.microsoft.com/office/drawing/2014/main" id="{05703C77-E691-4BA5-7213-EC63BB893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247986"/>
              </p:ext>
            </p:extLst>
          </p:nvPr>
        </p:nvGraphicFramePr>
        <p:xfrm>
          <a:off x="89362" y="5699852"/>
          <a:ext cx="8128000" cy="9692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4819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57546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43404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2024742">
                  <a:extLst>
                    <a:ext uri="{9D8B030D-6E8A-4147-A177-3AD203B41FA5}">
                      <a16:colId xmlns:a16="http://schemas.microsoft.com/office/drawing/2014/main" val="2202107713"/>
                    </a:ext>
                  </a:extLst>
                </a:gridCol>
                <a:gridCol w="2036200">
                  <a:extLst>
                    <a:ext uri="{9D8B030D-6E8A-4147-A177-3AD203B41FA5}">
                      <a16:colId xmlns:a16="http://schemas.microsoft.com/office/drawing/2014/main" val="131781629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u_id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la_baunit_type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begin_lifespan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end_lifespan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20150403, 08:29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99999999, 23:59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</a:tbl>
          </a:graphicData>
        </a:graphic>
      </p:graphicFrame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430662" y="3022810"/>
            <a:ext cx="1279308" cy="1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785323" y="3022960"/>
            <a:ext cx="10346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95346" y="3022960"/>
            <a:ext cx="113193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819993" y="2705962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10027285" y="2705962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355309" y="2705812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709970" y="2705962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Right18</a:t>
            </a:r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Party </a:t>
            </a:r>
            <a:r>
              <a:rPr lang="nl-NL" dirty="0" err="1"/>
              <a:t>changed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BAUnit</a:t>
            </a:r>
            <a:endParaRPr lang="nl-NL" dirty="0"/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AD660435-CECF-48F3-86B6-73E9A749D366}"/>
              </a:ext>
            </a:extLst>
          </p:cNvPr>
          <p:cNvSpPr txBox="1"/>
          <p:nvPr/>
        </p:nvSpPr>
        <p:spPr>
          <a:xfrm>
            <a:off x="9204522" y="3780980"/>
            <a:ext cx="67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Party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31DF4456-F275-4501-B0F0-A190B0260C88}"/>
              </a:ext>
            </a:extLst>
          </p:cNvPr>
          <p:cNvSpPr txBox="1"/>
          <p:nvPr/>
        </p:nvSpPr>
        <p:spPr>
          <a:xfrm>
            <a:off x="9338754" y="4959396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Right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9413528E-0969-4DFF-A767-0C0CF8274502}"/>
              </a:ext>
            </a:extLst>
          </p:cNvPr>
          <p:cNvSpPr txBox="1"/>
          <p:nvPr/>
        </p:nvSpPr>
        <p:spPr>
          <a:xfrm>
            <a:off x="9199943" y="6137810"/>
            <a:ext cx="836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BAUnit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7" name="Pijl: omlaag 26">
            <a:extLst>
              <a:ext uri="{FF2B5EF4-FFF2-40B4-BE49-F238E27FC236}">
                <a16:creationId xmlns:a16="http://schemas.microsoft.com/office/drawing/2014/main" id="{F959AFE9-2359-4374-9F27-16DF261437A8}"/>
              </a:ext>
            </a:extLst>
          </p:cNvPr>
          <p:cNvSpPr/>
          <p:nvPr/>
        </p:nvSpPr>
        <p:spPr>
          <a:xfrm rot="5400000">
            <a:off x="8297100" y="354301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Pijl: omlaag 27">
            <a:extLst>
              <a:ext uri="{FF2B5EF4-FFF2-40B4-BE49-F238E27FC236}">
                <a16:creationId xmlns:a16="http://schemas.microsoft.com/office/drawing/2014/main" id="{BB99D548-5C77-4F3C-AD3E-ED6CC5EB4FB9}"/>
              </a:ext>
            </a:extLst>
          </p:cNvPr>
          <p:cNvSpPr/>
          <p:nvPr/>
        </p:nvSpPr>
        <p:spPr>
          <a:xfrm rot="5400000">
            <a:off x="8381322" y="4721434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Pijl: omlaag 28">
            <a:extLst>
              <a:ext uri="{FF2B5EF4-FFF2-40B4-BE49-F238E27FC236}">
                <a16:creationId xmlns:a16="http://schemas.microsoft.com/office/drawing/2014/main" id="{2947BA4E-B666-4E1A-B3C6-A44CDB41BE1B}"/>
              </a:ext>
            </a:extLst>
          </p:cNvPr>
          <p:cNvSpPr/>
          <p:nvPr/>
        </p:nvSpPr>
        <p:spPr>
          <a:xfrm rot="5400000">
            <a:off x="8319559" y="5888236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0FF3F336-DBCA-4190-A927-53DF6182F39E}"/>
              </a:ext>
            </a:extLst>
          </p:cNvPr>
          <p:cNvSpPr txBox="1"/>
          <p:nvPr/>
        </p:nvSpPr>
        <p:spPr>
          <a:xfrm>
            <a:off x="10495211" y="3467794"/>
            <a:ext cx="16074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P14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P01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E2074F3D-FED6-43B4-B46F-DC69AD4BEA07}"/>
              </a:ext>
            </a:extLst>
          </p:cNvPr>
          <p:cNvSpPr txBox="1"/>
          <p:nvPr/>
        </p:nvSpPr>
        <p:spPr>
          <a:xfrm>
            <a:off x="10301290" y="4671578"/>
            <a:ext cx="19309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Right18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Right01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F2F874F0-366D-449A-B813-C5342FD26580}"/>
              </a:ext>
            </a:extLst>
          </p:cNvPr>
          <p:cNvSpPr txBox="1"/>
          <p:nvPr/>
        </p:nvSpPr>
        <p:spPr>
          <a:xfrm>
            <a:off x="10358043" y="5838381"/>
            <a:ext cx="18587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BAU01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BAU14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2CF593BB-9E76-4EAA-869B-F31CA1F7603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370085" y="1626908"/>
            <a:ext cx="1279308" cy="167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EC24B26A-B090-47E9-A0CC-1381A967F0D9}"/>
              </a:ext>
            </a:extLst>
          </p:cNvPr>
          <p:cNvCxnSpPr>
            <a:cxnSpLocks/>
            <a:stCxn id="42" idx="3"/>
            <a:endCxn id="39" idx="1"/>
          </p:cNvCxnSpPr>
          <p:nvPr/>
        </p:nvCxnSpPr>
        <p:spPr>
          <a:xfrm>
            <a:off x="5724746" y="1643649"/>
            <a:ext cx="10376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C7EF245-4EB4-4B05-AACD-BDDD492F94B6}"/>
              </a:ext>
            </a:extLst>
          </p:cNvPr>
          <p:cNvCxnSpPr>
            <a:cxnSpLocks/>
            <a:stCxn id="40" idx="1"/>
            <a:endCxn id="39" idx="3"/>
          </p:cNvCxnSpPr>
          <p:nvPr/>
        </p:nvCxnSpPr>
        <p:spPr>
          <a:xfrm flipH="1">
            <a:off x="8837776" y="1643649"/>
            <a:ext cx="11568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hoek 38">
            <a:extLst>
              <a:ext uri="{FF2B5EF4-FFF2-40B4-BE49-F238E27FC236}">
                <a16:creationId xmlns:a16="http://schemas.microsoft.com/office/drawing/2014/main" id="{3976D591-C351-4823-8D96-B5E0D941B9C6}"/>
              </a:ext>
            </a:extLst>
          </p:cNvPr>
          <p:cNvSpPr/>
          <p:nvPr/>
        </p:nvSpPr>
        <p:spPr>
          <a:xfrm>
            <a:off x="6762423" y="132665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8C32AFDD-654F-4A5C-85A6-FD37E610F304}"/>
              </a:ext>
            </a:extLst>
          </p:cNvPr>
          <p:cNvSpPr/>
          <p:nvPr/>
        </p:nvSpPr>
        <p:spPr>
          <a:xfrm>
            <a:off x="9994653" y="132665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7148BC94-25F3-4C21-8D3E-EB820EA198CD}"/>
              </a:ext>
            </a:extLst>
          </p:cNvPr>
          <p:cNvSpPr/>
          <p:nvPr/>
        </p:nvSpPr>
        <p:spPr>
          <a:xfrm>
            <a:off x="294732" y="1309910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7BDD5CC9-EAB2-4BFB-848E-275FD5037198}"/>
              </a:ext>
            </a:extLst>
          </p:cNvPr>
          <p:cNvSpPr/>
          <p:nvPr/>
        </p:nvSpPr>
        <p:spPr>
          <a:xfrm>
            <a:off x="3649393" y="132665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Right01</a:t>
            </a:r>
          </a:p>
        </p:txBody>
      </p:sp>
      <p:sp>
        <p:nvSpPr>
          <p:cNvPr id="43" name="Pijl: omlaag 42">
            <a:extLst>
              <a:ext uri="{FF2B5EF4-FFF2-40B4-BE49-F238E27FC236}">
                <a16:creationId xmlns:a16="http://schemas.microsoft.com/office/drawing/2014/main" id="{37EA09FA-0FE6-420D-AC81-4D73270E2603}"/>
              </a:ext>
            </a:extLst>
          </p:cNvPr>
          <p:cNvSpPr/>
          <p:nvPr/>
        </p:nvSpPr>
        <p:spPr>
          <a:xfrm>
            <a:off x="5730104" y="1982542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DD591A2C-3AF0-4751-8EB8-39D99A235EA3}"/>
              </a:ext>
            </a:extLst>
          </p:cNvPr>
          <p:cNvSpPr/>
          <p:nvPr/>
        </p:nvSpPr>
        <p:spPr>
          <a:xfrm>
            <a:off x="4163112" y="4028566"/>
            <a:ext cx="1622212" cy="5422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Ovaal 43">
            <a:extLst>
              <a:ext uri="{FF2B5EF4-FFF2-40B4-BE49-F238E27FC236}">
                <a16:creationId xmlns:a16="http://schemas.microsoft.com/office/drawing/2014/main" id="{E93B79D4-3EE2-0EB2-34E5-4A48B222D695}"/>
              </a:ext>
            </a:extLst>
          </p:cNvPr>
          <p:cNvSpPr/>
          <p:nvPr/>
        </p:nvSpPr>
        <p:spPr>
          <a:xfrm>
            <a:off x="6177887" y="3685292"/>
            <a:ext cx="1622212" cy="5422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Ovaal 43">
            <a:extLst>
              <a:ext uri="{FF2B5EF4-FFF2-40B4-BE49-F238E27FC236}">
                <a16:creationId xmlns:a16="http://schemas.microsoft.com/office/drawing/2014/main" id="{AB52C119-3EB1-3AC1-BD59-4D2E3A0D46EB}"/>
              </a:ext>
            </a:extLst>
          </p:cNvPr>
          <p:cNvSpPr/>
          <p:nvPr/>
        </p:nvSpPr>
        <p:spPr>
          <a:xfrm>
            <a:off x="4132209" y="5144062"/>
            <a:ext cx="1622212" cy="5422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Ovaal 43">
            <a:extLst>
              <a:ext uri="{FF2B5EF4-FFF2-40B4-BE49-F238E27FC236}">
                <a16:creationId xmlns:a16="http://schemas.microsoft.com/office/drawing/2014/main" id="{BD85AE43-BC3F-15B4-83C1-A943B2F5D1C4}"/>
              </a:ext>
            </a:extLst>
          </p:cNvPr>
          <p:cNvSpPr/>
          <p:nvPr/>
        </p:nvSpPr>
        <p:spPr>
          <a:xfrm>
            <a:off x="6178230" y="4803536"/>
            <a:ext cx="1622212" cy="5422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Ovaal 43">
            <a:extLst>
              <a:ext uri="{FF2B5EF4-FFF2-40B4-BE49-F238E27FC236}">
                <a16:creationId xmlns:a16="http://schemas.microsoft.com/office/drawing/2014/main" id="{11BFC59F-CC7F-E691-E034-0BC60BFDFAD6}"/>
              </a:ext>
            </a:extLst>
          </p:cNvPr>
          <p:cNvSpPr/>
          <p:nvPr/>
        </p:nvSpPr>
        <p:spPr>
          <a:xfrm>
            <a:off x="6204402" y="5913361"/>
            <a:ext cx="1622212" cy="5422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Ovaal 43">
            <a:extLst>
              <a:ext uri="{FF2B5EF4-FFF2-40B4-BE49-F238E27FC236}">
                <a16:creationId xmlns:a16="http://schemas.microsoft.com/office/drawing/2014/main" id="{F328371D-AAFE-66C7-9D7D-8B0C89796843}"/>
              </a:ext>
            </a:extLst>
          </p:cNvPr>
          <p:cNvSpPr/>
          <p:nvPr/>
        </p:nvSpPr>
        <p:spPr>
          <a:xfrm>
            <a:off x="4142590" y="6269086"/>
            <a:ext cx="1622212" cy="5422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23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/>
      <p:bldP spid="31" grpId="0"/>
      <p:bldP spid="32" grpId="0"/>
      <p:bldP spid="44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begin </a:t>
            </a:r>
            <a:r>
              <a:rPr lang="nl-NL" dirty="0" err="1"/>
              <a:t>Lifespan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endLifespan</a:t>
            </a:r>
            <a:endParaRPr lang="nl-NL" dirty="0"/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0FF3F336-DBCA-4190-A927-53DF6182F39E}"/>
              </a:ext>
            </a:extLst>
          </p:cNvPr>
          <p:cNvSpPr txBox="1"/>
          <p:nvPr/>
        </p:nvSpPr>
        <p:spPr>
          <a:xfrm>
            <a:off x="1754494" y="4811965"/>
            <a:ext cx="103568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>
                <a:solidFill>
                  <a:srgbClr val="FF0000"/>
                </a:solidFill>
              </a:rPr>
              <a:t>With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attributes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history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maintained</a:t>
            </a:r>
            <a:r>
              <a:rPr lang="nl-NL" sz="1600" dirty="0">
                <a:solidFill>
                  <a:srgbClr val="FF0000"/>
                </a:solidFill>
              </a:rPr>
              <a:t>. </a:t>
            </a:r>
            <a:r>
              <a:rPr lang="nl-NL" sz="1600" dirty="0" err="1">
                <a:solidFill>
                  <a:srgbClr val="FF0000"/>
                </a:solidFill>
              </a:rPr>
              <a:t>Nothing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really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An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a 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when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a </a:t>
            </a:r>
            <a:r>
              <a:rPr lang="nl-NL" sz="1600" dirty="0" err="1">
                <a:solidFill>
                  <a:srgbClr val="FF0000"/>
                </a:solidFill>
              </a:rPr>
              <a:t>endLifspan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when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A </a:t>
            </a:r>
            <a:r>
              <a:rPr lang="nl-NL" sz="1600" dirty="0" err="1">
                <a:solidFill>
                  <a:srgbClr val="FF0000"/>
                </a:solidFill>
              </a:rPr>
              <a:t>newly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maxdate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maxtime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means </a:t>
            </a:r>
            <a:r>
              <a:rPr lang="nl-NL" sz="1600" dirty="0" err="1">
                <a:solidFill>
                  <a:srgbClr val="FF0000"/>
                </a:solidFill>
              </a:rPr>
              <a:t>that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object is “</a:t>
            </a:r>
            <a:r>
              <a:rPr lang="nl-NL" sz="1600" dirty="0" err="1">
                <a:solidFill>
                  <a:srgbClr val="FF0000"/>
                </a:solidFill>
              </a:rPr>
              <a:t>actual</a:t>
            </a:r>
            <a:r>
              <a:rPr lang="nl-NL" sz="1600" dirty="0">
                <a:solidFill>
                  <a:srgbClr val="FF0000"/>
                </a:solidFill>
              </a:rPr>
              <a:t>”, </a:t>
            </a:r>
            <a:r>
              <a:rPr lang="nl-NL" sz="1600" dirty="0" err="1">
                <a:solidFill>
                  <a:srgbClr val="FF0000"/>
                </a:solidFill>
              </a:rPr>
              <a:t>not</a:t>
            </a:r>
            <a:r>
              <a:rPr lang="nl-NL" sz="1600" dirty="0">
                <a:solidFill>
                  <a:srgbClr val="FF0000"/>
                </a:solidFill>
              </a:rPr>
              <a:t> “</a:t>
            </a:r>
            <a:r>
              <a:rPr lang="nl-NL" sz="1600" dirty="0" err="1">
                <a:solidFill>
                  <a:srgbClr val="FF0000"/>
                </a:solidFill>
              </a:rPr>
              <a:t>historical</a:t>
            </a:r>
            <a:r>
              <a:rPr lang="nl-NL" sz="1600" dirty="0">
                <a:solidFill>
                  <a:srgbClr val="FF0000"/>
                </a:solidFill>
              </a:rPr>
              <a:t>”</a:t>
            </a:r>
          </a:p>
          <a:p>
            <a:r>
              <a:rPr lang="nl-NL" sz="1600" dirty="0">
                <a:solidFill>
                  <a:srgbClr val="FF0000"/>
                </a:solidFill>
              </a:rPr>
              <a:t>A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r>
              <a:rPr lang="nl-NL" sz="1600" dirty="0">
                <a:solidFill>
                  <a:srgbClr val="FF0000"/>
                </a:solidFill>
              </a:rPr>
              <a:t>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 of </a:t>
            </a:r>
            <a:r>
              <a:rPr lang="nl-NL" sz="1600" dirty="0" err="1">
                <a:solidFill>
                  <a:srgbClr val="FF0000"/>
                </a:solidFill>
              </a:rPr>
              <a:t>deletion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In </a:t>
            </a:r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way </a:t>
            </a:r>
            <a:r>
              <a:rPr lang="nl-NL" sz="1600" dirty="0" err="1">
                <a:solidFill>
                  <a:srgbClr val="FF0000"/>
                </a:solidFill>
              </a:rPr>
              <a:t>queries</a:t>
            </a:r>
            <a:r>
              <a:rPr lang="nl-NL" sz="1600" dirty="0">
                <a:solidFill>
                  <a:srgbClr val="FF0000"/>
                </a:solidFill>
              </a:rPr>
              <a:t> are </a:t>
            </a:r>
            <a:r>
              <a:rPr lang="nl-NL" sz="1600" dirty="0" err="1">
                <a:solidFill>
                  <a:srgbClr val="FF0000"/>
                </a:solidFill>
              </a:rPr>
              <a:t>allowed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that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select </a:t>
            </a:r>
            <a:r>
              <a:rPr lang="nl-NL" sz="1600" dirty="0" err="1">
                <a:solidFill>
                  <a:srgbClr val="FF0000"/>
                </a:solidFill>
              </a:rPr>
              <a:t>all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between</a:t>
            </a:r>
            <a:r>
              <a:rPr lang="nl-NL" sz="1600" dirty="0">
                <a:solidFill>
                  <a:srgbClr val="FF0000"/>
                </a:solidFill>
              </a:rPr>
              <a:t> a ‘begin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‘</a:t>
            </a:r>
            <a:r>
              <a:rPr lang="nl-NL" sz="1600" dirty="0" err="1">
                <a:solidFill>
                  <a:srgbClr val="FF0000"/>
                </a:solidFill>
              </a:rPr>
              <a:t>an</a:t>
            </a:r>
            <a:r>
              <a:rPr lang="nl-NL" sz="1600" dirty="0">
                <a:solidFill>
                  <a:srgbClr val="FF0000"/>
                </a:solidFill>
              </a:rPr>
              <a:t> end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</a:t>
            </a:r>
          </a:p>
          <a:p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only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possible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if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all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have ‘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 ‘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</a:t>
            </a:r>
          </a:p>
          <a:p>
            <a:r>
              <a:rPr lang="nl-NL" sz="1600" dirty="0" err="1">
                <a:solidFill>
                  <a:srgbClr val="FF0000"/>
                </a:solidFill>
              </a:rPr>
              <a:t>That’s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newly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get a </a:t>
            </a:r>
            <a:r>
              <a:rPr lang="nl-NL" sz="1600" dirty="0" err="1">
                <a:solidFill>
                  <a:srgbClr val="FF0000"/>
                </a:solidFill>
              </a:rPr>
              <a:t>maxdate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maxtime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,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makes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query </a:t>
            </a:r>
            <a:r>
              <a:rPr lang="nl-NL" sz="1600" dirty="0" err="1">
                <a:solidFill>
                  <a:srgbClr val="FF0000"/>
                </a:solidFill>
              </a:rPr>
              <a:t>executable</a:t>
            </a:r>
            <a:endParaRPr lang="nl-NL" sz="1600" dirty="0">
              <a:solidFill>
                <a:srgbClr val="FF0000"/>
              </a:solidFill>
            </a:endParaRPr>
          </a:p>
          <a:p>
            <a:endParaRPr lang="nl-NL" sz="1600" dirty="0">
              <a:solidFill>
                <a:srgbClr val="FF0000"/>
              </a:solidFill>
            </a:endParaRPr>
          </a:p>
          <a:p>
            <a:pPr algn="r"/>
            <a:endParaRPr lang="nl-NL" sz="1600" dirty="0">
              <a:solidFill>
                <a:srgbClr val="FF0000"/>
              </a:solidFill>
            </a:endParaRPr>
          </a:p>
        </p:txBody>
      </p:sp>
      <p:graphicFrame>
        <p:nvGraphicFramePr>
          <p:cNvPr id="7" name="Tabel 8">
            <a:extLst>
              <a:ext uri="{FF2B5EF4-FFF2-40B4-BE49-F238E27FC236}">
                <a16:creationId xmlns:a16="http://schemas.microsoft.com/office/drawing/2014/main" id="{7C0D5029-2362-FDAD-9DF5-1E51936EC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369951"/>
              </p:ext>
            </p:extLst>
          </p:nvPr>
        </p:nvGraphicFramePr>
        <p:xfrm>
          <a:off x="1890170" y="1468212"/>
          <a:ext cx="8128000" cy="9692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4819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57546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43404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2024742">
                  <a:extLst>
                    <a:ext uri="{9D8B030D-6E8A-4147-A177-3AD203B41FA5}">
                      <a16:colId xmlns:a16="http://schemas.microsoft.com/office/drawing/2014/main" val="2202107713"/>
                    </a:ext>
                  </a:extLst>
                </a:gridCol>
                <a:gridCol w="2036200">
                  <a:extLst>
                    <a:ext uri="{9D8B030D-6E8A-4147-A177-3AD203B41FA5}">
                      <a16:colId xmlns:a16="http://schemas.microsoft.com/office/drawing/2014/main" val="131781629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p_id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begin_lifespan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end_lifespan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Carlos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20150403, 08:29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P14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Monique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</a:tbl>
          </a:graphicData>
        </a:graphic>
      </p:graphicFrame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22E6A9B9-32DB-435C-D831-DAD87FA12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341243"/>
              </p:ext>
            </p:extLst>
          </p:nvPr>
        </p:nvGraphicFramePr>
        <p:xfrm>
          <a:off x="1890170" y="2597253"/>
          <a:ext cx="8128000" cy="9692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4819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57546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43404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2024742">
                  <a:extLst>
                    <a:ext uri="{9D8B030D-6E8A-4147-A177-3AD203B41FA5}">
                      <a16:colId xmlns:a16="http://schemas.microsoft.com/office/drawing/2014/main" val="2202107713"/>
                    </a:ext>
                  </a:extLst>
                </a:gridCol>
                <a:gridCol w="2036200">
                  <a:extLst>
                    <a:ext uri="{9D8B030D-6E8A-4147-A177-3AD203B41FA5}">
                      <a16:colId xmlns:a16="http://schemas.microsoft.com/office/drawing/2014/main" val="131781629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r_id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la_right_type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begin_lifespan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end_lifespan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20150403, 08:29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Right18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</a:tbl>
          </a:graphicData>
        </a:graphic>
      </p:graphicFrame>
      <p:graphicFrame>
        <p:nvGraphicFramePr>
          <p:cNvPr id="9" name="Tabel 8">
            <a:extLst>
              <a:ext uri="{FF2B5EF4-FFF2-40B4-BE49-F238E27FC236}">
                <a16:creationId xmlns:a16="http://schemas.microsoft.com/office/drawing/2014/main" id="{A1BBC037-7B5D-5B91-075F-9A2F2FCE2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260472"/>
              </p:ext>
            </p:extLst>
          </p:nvPr>
        </p:nvGraphicFramePr>
        <p:xfrm>
          <a:off x="1890170" y="3701952"/>
          <a:ext cx="8128000" cy="96926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4819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57546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43404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2024742">
                  <a:extLst>
                    <a:ext uri="{9D8B030D-6E8A-4147-A177-3AD203B41FA5}">
                      <a16:colId xmlns:a16="http://schemas.microsoft.com/office/drawing/2014/main" val="2202107713"/>
                    </a:ext>
                  </a:extLst>
                </a:gridCol>
                <a:gridCol w="2036200">
                  <a:extLst>
                    <a:ext uri="{9D8B030D-6E8A-4147-A177-3AD203B41FA5}">
                      <a16:colId xmlns:a16="http://schemas.microsoft.com/office/drawing/2014/main" val="131781629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u_id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la_baunit_type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begin_lifespan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end_lifespan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BAU01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20150403, 08:29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BAU14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22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D90342AF-8DCA-4B39-BCFF-A359BA02658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7736" y="4332819"/>
            <a:ext cx="1279306" cy="1654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D6AEEE7A-F422-4C1F-A12A-6E9A00FB4E53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82395" y="5987689"/>
            <a:ext cx="10662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5A1C8461-79C9-4B1C-A04D-7D6B74ED5F66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8824003" y="5987689"/>
            <a:ext cx="1165842" cy="2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ED83B74A-5C5E-4CFD-BD55-E7E04285F88C}"/>
              </a:ext>
            </a:extLst>
          </p:cNvPr>
          <p:cNvSpPr/>
          <p:nvPr/>
        </p:nvSpPr>
        <p:spPr>
          <a:xfrm>
            <a:off x="6748650" y="567069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30FD84B-1B93-4137-9D1F-787B76AF53CE}"/>
              </a:ext>
            </a:extLst>
          </p:cNvPr>
          <p:cNvSpPr/>
          <p:nvPr/>
        </p:nvSpPr>
        <p:spPr>
          <a:xfrm>
            <a:off x="9989845" y="567277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963B0D3-06FA-4BBC-8177-BC5416F2CBA2}"/>
              </a:ext>
            </a:extLst>
          </p:cNvPr>
          <p:cNvSpPr/>
          <p:nvPr/>
        </p:nvSpPr>
        <p:spPr>
          <a:xfrm>
            <a:off x="252383" y="4015821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2104208-ACA3-4C64-9B59-F2659F68E53E}"/>
              </a:ext>
            </a:extLst>
          </p:cNvPr>
          <p:cNvSpPr/>
          <p:nvPr/>
        </p:nvSpPr>
        <p:spPr>
          <a:xfrm>
            <a:off x="3607042" y="567069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Right18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47AEA602-C7AF-4412-87CB-3FDB9200B61A}"/>
              </a:ext>
            </a:extLst>
          </p:cNvPr>
          <p:cNvSpPr/>
          <p:nvPr/>
        </p:nvSpPr>
        <p:spPr>
          <a:xfrm>
            <a:off x="3602559" y="402556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Right16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4123B4E4-9EF2-470C-98F5-3DA3B86203B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327736" y="4332819"/>
            <a:ext cx="1274823" cy="97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213B13F1-2FD2-4491-AA5A-0BB47B61D9D6}"/>
              </a:ext>
            </a:extLst>
          </p:cNvPr>
          <p:cNvSpPr/>
          <p:nvPr/>
        </p:nvSpPr>
        <p:spPr>
          <a:xfrm>
            <a:off x="6748650" y="401582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023D7F21-8579-4E46-A976-099A0E3C1925}"/>
              </a:ext>
            </a:extLst>
          </p:cNvPr>
          <p:cNvCxnSpPr>
            <a:cxnSpLocks/>
            <a:stCxn id="18" idx="1"/>
            <a:endCxn id="11" idx="3"/>
          </p:cNvCxnSpPr>
          <p:nvPr/>
        </p:nvCxnSpPr>
        <p:spPr>
          <a:xfrm flipH="1" flipV="1">
            <a:off x="8824003" y="4332819"/>
            <a:ext cx="1165842" cy="8370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F1A3250-291F-47D7-8DB2-3C4A2E224F79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 flipV="1">
            <a:off x="8824003" y="4332819"/>
            <a:ext cx="1156876" cy="191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FE02DB8D-05E1-4CAA-A17B-03021557CA80}"/>
              </a:ext>
            </a:extLst>
          </p:cNvPr>
          <p:cNvCxnSpPr>
            <a:cxnSpLocks/>
            <a:stCxn id="16" idx="1"/>
            <a:endCxn id="11" idx="3"/>
          </p:cNvCxnSpPr>
          <p:nvPr/>
        </p:nvCxnSpPr>
        <p:spPr>
          <a:xfrm flipH="1">
            <a:off x="8824003" y="3532095"/>
            <a:ext cx="1165842" cy="800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246B9BA-669D-4D97-812A-954088A991D6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flipH="1">
            <a:off x="5677912" y="4332819"/>
            <a:ext cx="1070738" cy="97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>
            <a:extLst>
              <a:ext uri="{FF2B5EF4-FFF2-40B4-BE49-F238E27FC236}">
                <a16:creationId xmlns:a16="http://schemas.microsoft.com/office/drawing/2014/main" id="{49A91BAC-312A-46ED-8B14-C3A5C5ED774F}"/>
              </a:ext>
            </a:extLst>
          </p:cNvPr>
          <p:cNvSpPr/>
          <p:nvPr/>
        </p:nvSpPr>
        <p:spPr>
          <a:xfrm>
            <a:off x="9989845" y="321509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WR18-4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C6F80E82-92DA-4BD2-A8A3-81259ED9B51F}"/>
              </a:ext>
            </a:extLst>
          </p:cNvPr>
          <p:cNvSpPr/>
          <p:nvPr/>
        </p:nvSpPr>
        <p:spPr>
          <a:xfrm>
            <a:off x="9980879" y="4035015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WR18-5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317F078-8E1B-443C-B8B3-7F05CC8D2C11}"/>
              </a:ext>
            </a:extLst>
          </p:cNvPr>
          <p:cNvSpPr/>
          <p:nvPr/>
        </p:nvSpPr>
        <p:spPr>
          <a:xfrm>
            <a:off x="9989845" y="4852853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WR18-6</a:t>
            </a: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9430F984-69E3-4E8D-9513-FF90D739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 </a:t>
            </a:r>
            <a:r>
              <a:rPr lang="nl-NL" dirty="0" err="1"/>
              <a:t>situation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Monique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31D3B175-9743-4DA2-9B62-390FA685731E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2327736" y="2702108"/>
            <a:ext cx="1279305" cy="5649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8C6D9820-461A-49A4-92FC-D00A284D4A05}"/>
              </a:ext>
            </a:extLst>
          </p:cNvPr>
          <p:cNvCxnSpPr>
            <a:cxnSpLocks/>
            <a:stCxn id="27" idx="3"/>
            <a:endCxn id="24" idx="1"/>
          </p:cNvCxnSpPr>
          <p:nvPr/>
        </p:nvCxnSpPr>
        <p:spPr>
          <a:xfrm flipV="1">
            <a:off x="5682394" y="2697143"/>
            <a:ext cx="1066256" cy="4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B79305CC-248B-4957-BFEA-D411B1E031BE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8824003" y="2697143"/>
            <a:ext cx="11568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hoek 23">
            <a:extLst>
              <a:ext uri="{FF2B5EF4-FFF2-40B4-BE49-F238E27FC236}">
                <a16:creationId xmlns:a16="http://schemas.microsoft.com/office/drawing/2014/main" id="{9A0EB58A-CF72-4223-814A-E13E1C504757}"/>
              </a:ext>
            </a:extLst>
          </p:cNvPr>
          <p:cNvSpPr/>
          <p:nvPr/>
        </p:nvSpPr>
        <p:spPr>
          <a:xfrm>
            <a:off x="6748650" y="2380145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2C86E104-8B90-4A74-B682-FC0C35CB9394}"/>
              </a:ext>
            </a:extLst>
          </p:cNvPr>
          <p:cNvSpPr/>
          <p:nvPr/>
        </p:nvSpPr>
        <p:spPr>
          <a:xfrm>
            <a:off x="9980878" y="2380145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WR18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6DDC81C4-DF3A-4444-8A3B-1730401CF767}"/>
              </a:ext>
            </a:extLst>
          </p:cNvPr>
          <p:cNvSpPr/>
          <p:nvPr/>
        </p:nvSpPr>
        <p:spPr>
          <a:xfrm>
            <a:off x="252383" y="2950079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D6E6171A-A34D-4A10-9CE3-7A2512BE698E}"/>
              </a:ext>
            </a:extLst>
          </p:cNvPr>
          <p:cNvSpPr/>
          <p:nvPr/>
        </p:nvSpPr>
        <p:spPr>
          <a:xfrm>
            <a:off x="3607041" y="238511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Right14</a:t>
            </a:r>
          </a:p>
        </p:txBody>
      </p: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155842BC-4E64-4593-90CE-90BBD5C86345}"/>
              </a:ext>
            </a:extLst>
          </p:cNvPr>
          <p:cNvCxnSpPr>
            <a:cxnSpLocks/>
            <a:stCxn id="7" idx="0"/>
            <a:endCxn id="26" idx="2"/>
          </p:cNvCxnSpPr>
          <p:nvPr/>
        </p:nvCxnSpPr>
        <p:spPr>
          <a:xfrm flipV="1">
            <a:off x="1290060" y="3584075"/>
            <a:ext cx="0" cy="4317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631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el 29">
            <a:extLst>
              <a:ext uri="{FF2B5EF4-FFF2-40B4-BE49-F238E27FC236}">
                <a16:creationId xmlns:a16="http://schemas.microsoft.com/office/drawing/2014/main" id="{426F308A-7C1D-48A8-83EC-072547D0B257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Carlos </a:t>
            </a:r>
            <a:r>
              <a:rPr lang="nl-NL" dirty="0" err="1"/>
              <a:t>owns</a:t>
            </a:r>
            <a:r>
              <a:rPr lang="nl-NL" dirty="0"/>
              <a:t> WR01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D0B3E0-89C7-5A0B-3027-B70CCCD5719C}"/>
              </a:ext>
            </a:extLst>
          </p:cNvPr>
          <p:cNvGrpSpPr/>
          <p:nvPr/>
        </p:nvGrpSpPr>
        <p:grpSpPr>
          <a:xfrm>
            <a:off x="282271" y="1045028"/>
            <a:ext cx="11157621" cy="5281128"/>
            <a:chOff x="282271" y="1045028"/>
            <a:chExt cx="11157621" cy="5281128"/>
          </a:xfrm>
        </p:grpSpPr>
        <p:pic>
          <p:nvPicPr>
            <p:cNvPr id="3" name="Picture 2" descr="Treemap chart&#10;&#10;Description automatically generated">
              <a:extLst>
                <a:ext uri="{FF2B5EF4-FFF2-40B4-BE49-F238E27FC236}">
                  <a16:creationId xmlns:a16="http://schemas.microsoft.com/office/drawing/2014/main" id="{B9FF3762-DF25-16F5-60B5-D5CF9C2CF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14" b="8979"/>
            <a:stretch/>
          </p:blipFill>
          <p:spPr>
            <a:xfrm>
              <a:off x="1741906" y="1045028"/>
              <a:ext cx="9697986" cy="528112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854F3AE-CF69-CB0B-52DD-254106B204BD}"/>
                </a:ext>
              </a:extLst>
            </p:cNvPr>
            <p:cNvGrpSpPr/>
            <p:nvPr/>
          </p:nvGrpSpPr>
          <p:grpSpPr>
            <a:xfrm>
              <a:off x="282271" y="2074254"/>
              <a:ext cx="2422516" cy="1026815"/>
              <a:chOff x="90847" y="2419486"/>
              <a:chExt cx="2422516" cy="1026815"/>
            </a:xfrm>
          </p:grpSpPr>
          <p:cxnSp>
            <p:nvCxnSpPr>
              <p:cNvPr id="300" name="Rechte verbindingslijn 284">
                <a:extLst>
                  <a:ext uri="{FF2B5EF4-FFF2-40B4-BE49-F238E27FC236}">
                    <a16:creationId xmlns:a16="http://schemas.microsoft.com/office/drawing/2014/main" id="{008A6FE8-0580-EF18-4EF9-3EE6952029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4198" y="2419486"/>
                <a:ext cx="1659165" cy="842149"/>
              </a:xfrm>
              <a:prstGeom prst="line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3" name="Tekstvak 283">
                <a:extLst>
                  <a:ext uri="{FF2B5EF4-FFF2-40B4-BE49-F238E27FC236}">
                    <a16:creationId xmlns:a16="http://schemas.microsoft.com/office/drawing/2014/main" id="{7F3942E4-3D6B-9446-A06A-11B5B33F7294}"/>
                  </a:ext>
                </a:extLst>
              </p:cNvPr>
              <p:cNvSpPr txBox="1"/>
              <p:nvPr/>
            </p:nvSpPr>
            <p:spPr>
              <a:xfrm>
                <a:off x="90847" y="3076969"/>
                <a:ext cx="763351" cy="369332"/>
              </a:xfrm>
              <a:prstGeom prst="rect">
                <a:avLst/>
              </a:prstGeom>
              <a:solidFill>
                <a:srgbClr val="95FF60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nl-NL" dirty="0"/>
                  <a:t>Carlos</a:t>
                </a:r>
                <a:endParaRPr lang="en-GB" dirty="0"/>
              </a:p>
            </p:txBody>
          </p:sp>
          <p:sp>
            <p:nvSpPr>
              <p:cNvPr id="304" name="Tekstvak 285">
                <a:extLst>
                  <a:ext uri="{FF2B5EF4-FFF2-40B4-BE49-F238E27FC236}">
                    <a16:creationId xmlns:a16="http://schemas.microsoft.com/office/drawing/2014/main" id="{E9AC5FCB-C495-4F32-0963-A594220ABF91}"/>
                  </a:ext>
                </a:extLst>
              </p:cNvPr>
              <p:cNvSpPr txBox="1"/>
              <p:nvPr/>
            </p:nvSpPr>
            <p:spPr>
              <a:xfrm>
                <a:off x="949580" y="2655894"/>
                <a:ext cx="1201804" cy="369332"/>
              </a:xfrm>
              <a:prstGeom prst="rect">
                <a:avLst/>
              </a:prstGeom>
              <a:solidFill>
                <a:srgbClr val="FEFF60"/>
              </a:solidFill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nl-NL" dirty="0"/>
                  <a:t>Ownership</a:t>
                </a:r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0376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859165"/>
              </p:ext>
            </p:extLst>
          </p:nvPr>
        </p:nvGraphicFramePr>
        <p:xfrm>
          <a:off x="165530" y="161997"/>
          <a:ext cx="2194560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410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40400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66459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p_id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name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P01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Carlos</a:t>
                      </a:r>
                    </a:p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..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endParaRPr lang="nl-NL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13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14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P14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Monique</a:t>
                      </a: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15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Eco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Investment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57644"/>
              </p:ext>
            </p:extLst>
          </p:nvPr>
        </p:nvGraphicFramePr>
        <p:xfrm>
          <a:off x="7612978" y="161997"/>
          <a:ext cx="2423732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393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59929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798698">
                  <a:extLst>
                    <a:ext uri="{9D8B030D-6E8A-4147-A177-3AD203B41FA5}">
                      <a16:colId xmlns:a16="http://schemas.microsoft.com/office/drawing/2014/main" val="47447259"/>
                    </a:ext>
                  </a:extLst>
                </a:gridCol>
                <a:gridCol w="841170">
                  <a:extLst>
                    <a:ext uri="{9D8B030D-6E8A-4147-A177-3AD203B41FA5}">
                      <a16:colId xmlns:a16="http://schemas.microsoft.com/office/drawing/2014/main" val="62552250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bau_id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t_max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BAU01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20150403, 08:29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..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BAU12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20140730, 10:15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BAU13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BAU14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89631"/>
              </p:ext>
            </p:extLst>
          </p:nvPr>
        </p:nvGraphicFramePr>
        <p:xfrm>
          <a:off x="10732690" y="161997"/>
          <a:ext cx="1344871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9780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3601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479081">
                  <a:extLst>
                    <a:ext uri="{9D8B030D-6E8A-4147-A177-3AD203B41FA5}">
                      <a16:colId xmlns:a16="http://schemas.microsoft.com/office/drawing/2014/main" val="3684915214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su_id</a:t>
                      </a:r>
                      <a:endParaRPr lang="en-US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WR01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22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WR18-4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23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WR18-5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24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WR18-6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348963"/>
              </p:ext>
            </p:extLst>
          </p:nvPr>
        </p:nvGraphicFramePr>
        <p:xfrm>
          <a:off x="3056070" y="161997"/>
          <a:ext cx="3853544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5076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5565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3180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0886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  <a:gridCol w="851372">
                  <a:extLst>
                    <a:ext uri="{9D8B030D-6E8A-4147-A177-3AD203B41FA5}">
                      <a16:colId xmlns:a16="http://schemas.microsoft.com/office/drawing/2014/main" val="3067703096"/>
                    </a:ext>
                  </a:extLst>
                </a:gridCol>
                <a:gridCol w="780774">
                  <a:extLst>
                    <a:ext uri="{9D8B030D-6E8A-4147-A177-3AD203B41FA5}">
                      <a16:colId xmlns:a16="http://schemas.microsoft.com/office/drawing/2014/main" val="2617282239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r_id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type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share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t_max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27432" marR="0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Right01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20150403, 08:29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..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Right14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Right16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20140730, 10:15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83" name="Rechte verbindingslijn 12">
            <a:extLst>
              <a:ext uri="{FF2B5EF4-FFF2-40B4-BE49-F238E27FC236}">
                <a16:creationId xmlns:a16="http://schemas.microsoft.com/office/drawing/2014/main" id="{8AEF10F7-4886-F755-B26A-F30C63262627}"/>
              </a:ext>
            </a:extLst>
          </p:cNvPr>
          <p:cNvCxnSpPr>
            <a:cxnSpLocks/>
          </p:cNvCxnSpPr>
          <p:nvPr/>
        </p:nvCxnSpPr>
        <p:spPr>
          <a:xfrm>
            <a:off x="2360090" y="598006"/>
            <a:ext cx="6616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echte verbindingslijn 12">
            <a:extLst>
              <a:ext uri="{FF2B5EF4-FFF2-40B4-BE49-F238E27FC236}">
                <a16:creationId xmlns:a16="http://schemas.microsoft.com/office/drawing/2014/main" id="{E523C977-9454-8E29-4AFD-D274CD683C7D}"/>
              </a:ext>
            </a:extLst>
          </p:cNvPr>
          <p:cNvCxnSpPr>
            <a:cxnSpLocks/>
          </p:cNvCxnSpPr>
          <p:nvPr/>
        </p:nvCxnSpPr>
        <p:spPr>
          <a:xfrm>
            <a:off x="6909614" y="598006"/>
            <a:ext cx="6924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12">
            <a:extLst>
              <a:ext uri="{FF2B5EF4-FFF2-40B4-BE49-F238E27FC236}">
                <a16:creationId xmlns:a16="http://schemas.microsoft.com/office/drawing/2014/main" id="{5174D2A2-4C53-44AF-3AFF-6395D7BEADA6}"/>
              </a:ext>
            </a:extLst>
          </p:cNvPr>
          <p:cNvCxnSpPr>
            <a:cxnSpLocks/>
          </p:cNvCxnSpPr>
          <p:nvPr/>
        </p:nvCxnSpPr>
        <p:spPr>
          <a:xfrm>
            <a:off x="10036710" y="598006"/>
            <a:ext cx="6959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12">
            <a:extLst>
              <a:ext uri="{FF2B5EF4-FFF2-40B4-BE49-F238E27FC236}">
                <a16:creationId xmlns:a16="http://schemas.microsoft.com/office/drawing/2014/main" id="{790A927A-6367-CE14-F139-4A29AB96C9FC}"/>
              </a:ext>
            </a:extLst>
          </p:cNvPr>
          <p:cNvCxnSpPr>
            <a:cxnSpLocks/>
          </p:cNvCxnSpPr>
          <p:nvPr/>
        </p:nvCxnSpPr>
        <p:spPr>
          <a:xfrm>
            <a:off x="2351918" y="2237746"/>
            <a:ext cx="695980" cy="232769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12">
            <a:extLst>
              <a:ext uri="{FF2B5EF4-FFF2-40B4-BE49-F238E27FC236}">
                <a16:creationId xmlns:a16="http://schemas.microsoft.com/office/drawing/2014/main" id="{5E72A642-33F9-359E-4FDB-33F3A9A3CA5D}"/>
              </a:ext>
            </a:extLst>
          </p:cNvPr>
          <p:cNvCxnSpPr>
            <a:cxnSpLocks/>
          </p:cNvCxnSpPr>
          <p:nvPr/>
        </p:nvCxnSpPr>
        <p:spPr>
          <a:xfrm flipV="1">
            <a:off x="6916998" y="2004889"/>
            <a:ext cx="695980" cy="47158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12">
            <a:extLst>
              <a:ext uri="{FF2B5EF4-FFF2-40B4-BE49-F238E27FC236}">
                <a16:creationId xmlns:a16="http://schemas.microsoft.com/office/drawing/2014/main" id="{5A425E99-6BD2-4C98-F1C8-69813A14B1E8}"/>
              </a:ext>
            </a:extLst>
          </p:cNvPr>
          <p:cNvCxnSpPr>
            <a:cxnSpLocks/>
          </p:cNvCxnSpPr>
          <p:nvPr/>
        </p:nvCxnSpPr>
        <p:spPr>
          <a:xfrm>
            <a:off x="10009100" y="2004889"/>
            <a:ext cx="706596" cy="551813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12">
            <a:extLst>
              <a:ext uri="{FF2B5EF4-FFF2-40B4-BE49-F238E27FC236}">
                <a16:creationId xmlns:a16="http://schemas.microsoft.com/office/drawing/2014/main" id="{FF5EDE32-09EF-CB13-5495-A4119C044B52}"/>
              </a:ext>
            </a:extLst>
          </p:cNvPr>
          <p:cNvCxnSpPr>
            <a:cxnSpLocks/>
          </p:cNvCxnSpPr>
          <p:nvPr/>
        </p:nvCxnSpPr>
        <p:spPr>
          <a:xfrm>
            <a:off x="10016484" y="2004889"/>
            <a:ext cx="706449" cy="298533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chte verbindingslijn 12">
            <a:extLst>
              <a:ext uri="{FF2B5EF4-FFF2-40B4-BE49-F238E27FC236}">
                <a16:creationId xmlns:a16="http://schemas.microsoft.com/office/drawing/2014/main" id="{05791C8E-DAF6-7143-6EF0-9DC4E2D7972B}"/>
              </a:ext>
            </a:extLst>
          </p:cNvPr>
          <p:cNvCxnSpPr>
            <a:cxnSpLocks/>
          </p:cNvCxnSpPr>
          <p:nvPr/>
        </p:nvCxnSpPr>
        <p:spPr>
          <a:xfrm>
            <a:off x="10016484" y="2004889"/>
            <a:ext cx="716771" cy="103829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Pijl: omlaag 42">
            <a:extLst>
              <a:ext uri="{FF2B5EF4-FFF2-40B4-BE49-F238E27FC236}">
                <a16:creationId xmlns:a16="http://schemas.microsoft.com/office/drawing/2014/main" id="{671264C0-960C-6ED1-424D-EB5C60BC13F4}"/>
              </a:ext>
            </a:extLst>
          </p:cNvPr>
          <p:cNvSpPr/>
          <p:nvPr/>
        </p:nvSpPr>
        <p:spPr>
          <a:xfrm>
            <a:off x="6235959" y="2971703"/>
            <a:ext cx="797932" cy="65662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77" name="Tabel 8">
            <a:extLst>
              <a:ext uri="{FF2B5EF4-FFF2-40B4-BE49-F238E27FC236}">
                <a16:creationId xmlns:a16="http://schemas.microsoft.com/office/drawing/2014/main" id="{DE68C686-DF9A-A1A3-F387-E3E93EED4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811122"/>
              </p:ext>
            </p:extLst>
          </p:nvPr>
        </p:nvGraphicFramePr>
        <p:xfrm>
          <a:off x="165530" y="3932574"/>
          <a:ext cx="2194560" cy="26883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410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40400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66459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p_id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name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Carlos</a:t>
                      </a: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..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endParaRPr lang="nl-NL" sz="12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Monique</a:t>
                      </a: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Eco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Investment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</a:tbl>
          </a:graphicData>
        </a:graphic>
      </p:graphicFrame>
      <p:graphicFrame>
        <p:nvGraphicFramePr>
          <p:cNvPr id="78" name="Tabel 8">
            <a:extLst>
              <a:ext uri="{FF2B5EF4-FFF2-40B4-BE49-F238E27FC236}">
                <a16:creationId xmlns:a16="http://schemas.microsoft.com/office/drawing/2014/main" id="{E3B3C6B7-5C62-14EA-50A5-764A2CCF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63206"/>
              </p:ext>
            </p:extLst>
          </p:nvPr>
        </p:nvGraphicFramePr>
        <p:xfrm>
          <a:off x="7614506" y="3932574"/>
          <a:ext cx="2394594" cy="26883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3459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6098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19950">
                  <a:extLst>
                    <a:ext uri="{9D8B030D-6E8A-4147-A177-3AD203B41FA5}">
                      <a16:colId xmlns:a16="http://schemas.microsoft.com/office/drawing/2014/main" val="47447259"/>
                    </a:ext>
                  </a:extLst>
                </a:gridCol>
                <a:gridCol w="800204">
                  <a:extLst>
                    <a:ext uri="{9D8B030D-6E8A-4147-A177-3AD203B41FA5}">
                      <a16:colId xmlns:a16="http://schemas.microsoft.com/office/drawing/2014/main" val="62552250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bau_id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t_max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BAU01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20150403, 08:29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..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20140730, 10:15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</a:tbl>
          </a:graphicData>
        </a:graphic>
      </p:graphicFrame>
      <p:graphicFrame>
        <p:nvGraphicFramePr>
          <p:cNvPr id="79" name="Tabel 8">
            <a:extLst>
              <a:ext uri="{FF2B5EF4-FFF2-40B4-BE49-F238E27FC236}">
                <a16:creationId xmlns:a16="http://schemas.microsoft.com/office/drawing/2014/main" id="{F32F4DF7-B9EC-2564-3D2D-4882ABF3F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028139"/>
              </p:ext>
            </p:extLst>
          </p:nvPr>
        </p:nvGraphicFramePr>
        <p:xfrm>
          <a:off x="10732690" y="3932574"/>
          <a:ext cx="1344871" cy="26883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9780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3601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479081">
                  <a:extLst>
                    <a:ext uri="{9D8B030D-6E8A-4147-A177-3AD203B41FA5}">
                      <a16:colId xmlns:a16="http://schemas.microsoft.com/office/drawing/2014/main" val="3684915214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su_id</a:t>
                      </a:r>
                      <a:endParaRPr lang="en-US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graphicFrame>
        <p:nvGraphicFramePr>
          <p:cNvPr id="80" name="Tabel 8">
            <a:extLst>
              <a:ext uri="{FF2B5EF4-FFF2-40B4-BE49-F238E27FC236}">
                <a16:creationId xmlns:a16="http://schemas.microsoft.com/office/drawing/2014/main" id="{A5E1412D-C69A-5162-A95D-F77301ED5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588344"/>
              </p:ext>
            </p:extLst>
          </p:nvPr>
        </p:nvGraphicFramePr>
        <p:xfrm>
          <a:off x="3046390" y="3918299"/>
          <a:ext cx="3853544" cy="26883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5076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5565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3180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0886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  <a:gridCol w="806091">
                  <a:extLst>
                    <a:ext uri="{9D8B030D-6E8A-4147-A177-3AD203B41FA5}">
                      <a16:colId xmlns:a16="http://schemas.microsoft.com/office/drawing/2014/main" val="3067703096"/>
                    </a:ext>
                  </a:extLst>
                </a:gridCol>
                <a:gridCol w="826055">
                  <a:extLst>
                    <a:ext uri="{9D8B030D-6E8A-4147-A177-3AD203B41FA5}">
                      <a16:colId xmlns:a16="http://schemas.microsoft.com/office/drawing/2014/main" val="2617282239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r_id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type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share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t_max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Right01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20150403, 08:29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..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..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20140730, 10:15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Right18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97" name="Rechte verbindingslijn 12">
            <a:extLst>
              <a:ext uri="{FF2B5EF4-FFF2-40B4-BE49-F238E27FC236}">
                <a16:creationId xmlns:a16="http://schemas.microsoft.com/office/drawing/2014/main" id="{4D8F509F-6343-E75E-4313-18B96B1EFBAD}"/>
              </a:ext>
            </a:extLst>
          </p:cNvPr>
          <p:cNvCxnSpPr>
            <a:cxnSpLocks/>
          </p:cNvCxnSpPr>
          <p:nvPr/>
        </p:nvCxnSpPr>
        <p:spPr>
          <a:xfrm>
            <a:off x="2351918" y="6148873"/>
            <a:ext cx="702411" cy="2425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chte verbindingslijn 12">
            <a:extLst>
              <a:ext uri="{FF2B5EF4-FFF2-40B4-BE49-F238E27FC236}">
                <a16:creationId xmlns:a16="http://schemas.microsoft.com/office/drawing/2014/main" id="{7618A566-0D60-49F5-4CCF-97C98A9C7B32}"/>
              </a:ext>
            </a:extLst>
          </p:cNvPr>
          <p:cNvCxnSpPr>
            <a:cxnSpLocks/>
          </p:cNvCxnSpPr>
          <p:nvPr/>
        </p:nvCxnSpPr>
        <p:spPr>
          <a:xfrm>
            <a:off x="6906131" y="6391469"/>
            <a:ext cx="7068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12">
            <a:extLst>
              <a:ext uri="{FF2B5EF4-FFF2-40B4-BE49-F238E27FC236}">
                <a16:creationId xmlns:a16="http://schemas.microsoft.com/office/drawing/2014/main" id="{7AB0402E-671D-83D3-D93F-EEFF7FC88FEB}"/>
              </a:ext>
            </a:extLst>
          </p:cNvPr>
          <p:cNvCxnSpPr>
            <a:cxnSpLocks/>
          </p:cNvCxnSpPr>
          <p:nvPr/>
        </p:nvCxnSpPr>
        <p:spPr>
          <a:xfrm>
            <a:off x="9989719" y="5773922"/>
            <a:ext cx="763615" cy="738845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12">
            <a:extLst>
              <a:ext uri="{FF2B5EF4-FFF2-40B4-BE49-F238E27FC236}">
                <a16:creationId xmlns:a16="http://schemas.microsoft.com/office/drawing/2014/main" id="{8E61C39A-4CB7-0F00-2CBF-722358BFA20A}"/>
              </a:ext>
            </a:extLst>
          </p:cNvPr>
          <p:cNvCxnSpPr>
            <a:cxnSpLocks/>
          </p:cNvCxnSpPr>
          <p:nvPr/>
        </p:nvCxnSpPr>
        <p:spPr>
          <a:xfrm>
            <a:off x="9989572" y="5768184"/>
            <a:ext cx="753440" cy="532499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2">
            <a:extLst>
              <a:ext uri="{FF2B5EF4-FFF2-40B4-BE49-F238E27FC236}">
                <a16:creationId xmlns:a16="http://schemas.microsoft.com/office/drawing/2014/main" id="{98E58FDA-D7C1-D7D3-6960-0E7EFE09492C}"/>
              </a:ext>
            </a:extLst>
          </p:cNvPr>
          <p:cNvCxnSpPr>
            <a:cxnSpLocks/>
          </p:cNvCxnSpPr>
          <p:nvPr/>
        </p:nvCxnSpPr>
        <p:spPr>
          <a:xfrm>
            <a:off x="9989572" y="5768184"/>
            <a:ext cx="732796" cy="26456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Rechte verbindingslijn 12">
            <a:extLst>
              <a:ext uri="{FF2B5EF4-FFF2-40B4-BE49-F238E27FC236}">
                <a16:creationId xmlns:a16="http://schemas.microsoft.com/office/drawing/2014/main" id="{2900EECE-3BEB-153C-AF18-D50C0F69D43A}"/>
              </a:ext>
            </a:extLst>
          </p:cNvPr>
          <p:cNvCxnSpPr>
            <a:cxnSpLocks/>
          </p:cNvCxnSpPr>
          <p:nvPr/>
        </p:nvCxnSpPr>
        <p:spPr>
          <a:xfrm flipV="1">
            <a:off x="10009100" y="4399594"/>
            <a:ext cx="723590" cy="19918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2">
            <a:extLst>
              <a:ext uri="{FF2B5EF4-FFF2-40B4-BE49-F238E27FC236}">
                <a16:creationId xmlns:a16="http://schemas.microsoft.com/office/drawing/2014/main" id="{B72BA423-44A9-1BA3-D25C-11F2B3A853BB}"/>
              </a:ext>
            </a:extLst>
          </p:cNvPr>
          <p:cNvCxnSpPr>
            <a:cxnSpLocks/>
          </p:cNvCxnSpPr>
          <p:nvPr/>
        </p:nvCxnSpPr>
        <p:spPr>
          <a:xfrm flipV="1">
            <a:off x="2370412" y="5477069"/>
            <a:ext cx="683917" cy="671804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2">
            <a:extLst>
              <a:ext uri="{FF2B5EF4-FFF2-40B4-BE49-F238E27FC236}">
                <a16:creationId xmlns:a16="http://schemas.microsoft.com/office/drawing/2014/main" id="{883BD39C-8757-B836-4F09-AE18C8C1E9DA}"/>
              </a:ext>
            </a:extLst>
          </p:cNvPr>
          <p:cNvCxnSpPr>
            <a:cxnSpLocks/>
          </p:cNvCxnSpPr>
          <p:nvPr/>
        </p:nvCxnSpPr>
        <p:spPr>
          <a:xfrm>
            <a:off x="6899934" y="5477069"/>
            <a:ext cx="702177" cy="279241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076493-FB3E-AE37-4D64-A2C8D3BE93AA}"/>
              </a:ext>
            </a:extLst>
          </p:cNvPr>
          <p:cNvSpPr/>
          <p:nvPr/>
        </p:nvSpPr>
        <p:spPr>
          <a:xfrm>
            <a:off x="666299" y="2873574"/>
            <a:ext cx="1429614" cy="85287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model for transactions</a:t>
            </a:r>
          </a:p>
        </p:txBody>
      </p:sp>
    </p:spTree>
    <p:extLst>
      <p:ext uri="{BB962C8B-B14F-4D97-AF65-F5344CB8AC3E}">
        <p14:creationId xmlns:p14="http://schemas.microsoft.com/office/powerpoint/2010/main" val="41683401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E7596E37-436A-CDBD-8C7E-9EE7B23687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4" b="8163"/>
          <a:stretch/>
        </p:blipFill>
        <p:spPr>
          <a:xfrm>
            <a:off x="1803139" y="1317668"/>
            <a:ext cx="9697986" cy="5337111"/>
          </a:xfrm>
          <a:prstGeom prst="rect">
            <a:avLst/>
          </a:prstGeom>
        </p:spPr>
      </p:pic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02: </a:t>
            </a:r>
            <a:r>
              <a:rPr lang="nl-NL" dirty="0" err="1"/>
              <a:t>Merge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</a:t>
            </a:r>
          </a:p>
          <a:p>
            <a:r>
              <a:rPr lang="nl-NL" dirty="0"/>
              <a:t>(WR22 </a:t>
            </a:r>
            <a:r>
              <a:rPr lang="nl-NL" dirty="0" err="1"/>
              <a:t>not</a:t>
            </a:r>
            <a:r>
              <a:rPr lang="nl-NL" dirty="0"/>
              <a:t> more </a:t>
            </a:r>
            <a:r>
              <a:rPr lang="nl-NL" dirty="0" err="1"/>
              <a:t>needed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utilities</a:t>
            </a:r>
            <a:r>
              <a:rPr lang="nl-NL" dirty="0"/>
              <a:t>)</a:t>
            </a:r>
          </a:p>
        </p:txBody>
      </p:sp>
      <p:sp>
        <p:nvSpPr>
          <p:cNvPr id="300" name="Ovaal 276">
            <a:extLst>
              <a:ext uri="{FF2B5EF4-FFF2-40B4-BE49-F238E27FC236}">
                <a16:creationId xmlns:a16="http://schemas.microsoft.com/office/drawing/2014/main" id="{AEC1B684-1F3F-E4A7-D6EE-CEBC3CF1B77C}"/>
              </a:ext>
            </a:extLst>
          </p:cNvPr>
          <p:cNvSpPr/>
          <p:nvPr/>
        </p:nvSpPr>
        <p:spPr>
          <a:xfrm>
            <a:off x="10496577" y="5607698"/>
            <a:ext cx="1204011" cy="111662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01" name="Rechte verbindingslijn 279">
            <a:extLst>
              <a:ext uri="{FF2B5EF4-FFF2-40B4-BE49-F238E27FC236}">
                <a16:creationId xmlns:a16="http://schemas.microsoft.com/office/drawing/2014/main" id="{016FFBC9-8C5D-E715-92B9-635FEF237F70}"/>
              </a:ext>
            </a:extLst>
          </p:cNvPr>
          <p:cNvCxnSpPr>
            <a:cxnSpLocks/>
            <a:endCxn id="305" idx="3"/>
          </p:cNvCxnSpPr>
          <p:nvPr/>
        </p:nvCxnSpPr>
        <p:spPr>
          <a:xfrm flipH="1" flipV="1">
            <a:off x="1716105" y="4098664"/>
            <a:ext cx="9116770" cy="211564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chte verbindingslijn 283">
            <a:extLst>
              <a:ext uri="{FF2B5EF4-FFF2-40B4-BE49-F238E27FC236}">
                <a16:creationId xmlns:a16="http://schemas.microsoft.com/office/drawing/2014/main" id="{898BF78F-58D4-02D1-D9F8-8C65C3DFF35D}"/>
              </a:ext>
            </a:extLst>
          </p:cNvPr>
          <p:cNvCxnSpPr>
            <a:cxnSpLocks/>
            <a:stCxn id="303" idx="3"/>
          </p:cNvCxnSpPr>
          <p:nvPr/>
        </p:nvCxnSpPr>
        <p:spPr>
          <a:xfrm flipH="1">
            <a:off x="1544114" y="2859950"/>
            <a:ext cx="4000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kstvak 284">
            <a:extLst>
              <a:ext uri="{FF2B5EF4-FFF2-40B4-BE49-F238E27FC236}">
                <a16:creationId xmlns:a16="http://schemas.microsoft.com/office/drawing/2014/main" id="{5F1F6880-A426-1549-F272-112BB27B3776}"/>
              </a:ext>
            </a:extLst>
          </p:cNvPr>
          <p:cNvSpPr txBox="1"/>
          <p:nvPr/>
        </p:nvSpPr>
        <p:spPr>
          <a:xfrm>
            <a:off x="286194" y="2675284"/>
            <a:ext cx="1658018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304" name="Rechte verbindingslijn 287">
            <a:extLst>
              <a:ext uri="{FF2B5EF4-FFF2-40B4-BE49-F238E27FC236}">
                <a16:creationId xmlns:a16="http://schemas.microsoft.com/office/drawing/2014/main" id="{6578CE93-3ACC-3DF5-AEB5-E4A4F7AAE257}"/>
              </a:ext>
            </a:extLst>
          </p:cNvPr>
          <p:cNvCxnSpPr>
            <a:cxnSpLocks/>
            <a:stCxn id="305" idx="0"/>
            <a:endCxn id="303" idx="2"/>
          </p:cNvCxnSpPr>
          <p:nvPr/>
        </p:nvCxnSpPr>
        <p:spPr>
          <a:xfrm flipV="1">
            <a:off x="1115203" y="3044616"/>
            <a:ext cx="0" cy="86938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kstvak 288">
            <a:extLst>
              <a:ext uri="{FF2B5EF4-FFF2-40B4-BE49-F238E27FC236}">
                <a16:creationId xmlns:a16="http://schemas.microsoft.com/office/drawing/2014/main" id="{FCCF8814-51BC-B019-C0D6-18E2EE95802C}"/>
              </a:ext>
            </a:extLst>
          </p:cNvPr>
          <p:cNvSpPr txBox="1"/>
          <p:nvPr/>
        </p:nvSpPr>
        <p:spPr>
          <a:xfrm>
            <a:off x="514301" y="3913998"/>
            <a:ext cx="1201804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Ownership</a:t>
            </a:r>
            <a:endParaRPr lang="en-GB" dirty="0"/>
          </a:p>
        </p:txBody>
      </p:sp>
      <p:cxnSp>
        <p:nvCxnSpPr>
          <p:cNvPr id="306" name="Rechte verbindingslijn 294">
            <a:extLst>
              <a:ext uri="{FF2B5EF4-FFF2-40B4-BE49-F238E27FC236}">
                <a16:creationId xmlns:a16="http://schemas.microsoft.com/office/drawing/2014/main" id="{0467D911-8C7D-250E-73BA-AA8936BD909F}"/>
              </a:ext>
            </a:extLst>
          </p:cNvPr>
          <p:cNvCxnSpPr>
            <a:cxnSpLocks/>
            <a:endCxn id="305" idx="3"/>
          </p:cNvCxnSpPr>
          <p:nvPr/>
        </p:nvCxnSpPr>
        <p:spPr>
          <a:xfrm flipH="1">
            <a:off x="1716105" y="3873784"/>
            <a:ext cx="8121299" cy="22488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Rechte verbindingslijn 293">
            <a:extLst>
              <a:ext uri="{FF2B5EF4-FFF2-40B4-BE49-F238E27FC236}">
                <a16:creationId xmlns:a16="http://schemas.microsoft.com/office/drawing/2014/main" id="{8BB1F576-4C94-F9DA-24B9-73D34A42708A}"/>
              </a:ext>
            </a:extLst>
          </p:cNvPr>
          <p:cNvCxnSpPr>
            <a:cxnSpLocks/>
            <a:stCxn id="308" idx="2"/>
          </p:cNvCxnSpPr>
          <p:nvPr/>
        </p:nvCxnSpPr>
        <p:spPr>
          <a:xfrm flipH="1">
            <a:off x="10300996" y="1889722"/>
            <a:ext cx="775801" cy="180660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Tekstvak 295">
            <a:extLst>
              <a:ext uri="{FF2B5EF4-FFF2-40B4-BE49-F238E27FC236}">
                <a16:creationId xmlns:a16="http://schemas.microsoft.com/office/drawing/2014/main" id="{E842760F-3DCE-8A0F-510E-0A380800DDBD}"/>
              </a:ext>
            </a:extLst>
          </p:cNvPr>
          <p:cNvSpPr txBox="1"/>
          <p:nvPr/>
        </p:nvSpPr>
        <p:spPr>
          <a:xfrm>
            <a:off x="10536168" y="1520390"/>
            <a:ext cx="1081258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7121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02: </a:t>
            </a:r>
            <a:r>
              <a:rPr lang="nl-NL" dirty="0" err="1"/>
              <a:t>Merge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</a:t>
            </a:r>
          </a:p>
          <a:p>
            <a:r>
              <a:rPr lang="nl-NL" dirty="0"/>
              <a:t>(WR22 </a:t>
            </a:r>
            <a:r>
              <a:rPr lang="nl-NL" dirty="0" err="1"/>
              <a:t>not</a:t>
            </a:r>
            <a:r>
              <a:rPr lang="nl-NL" dirty="0"/>
              <a:t> more </a:t>
            </a:r>
            <a:r>
              <a:rPr lang="nl-NL" dirty="0" err="1"/>
              <a:t>needed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utilities</a:t>
            </a:r>
            <a:r>
              <a:rPr lang="nl-NL" dirty="0"/>
              <a:t>)</a:t>
            </a:r>
          </a:p>
        </p:txBody>
      </p:sp>
      <p:pic>
        <p:nvPicPr>
          <p:cNvPr id="299" name="Picture 298" descr="Chart, treemap chart&#10;&#10;Description automatically generated">
            <a:extLst>
              <a:ext uri="{FF2B5EF4-FFF2-40B4-BE49-F238E27FC236}">
                <a16:creationId xmlns:a16="http://schemas.microsoft.com/office/drawing/2014/main" id="{BB7A84E4-3C7C-B49F-EE52-62CF92950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1" b="8440"/>
          <a:stretch/>
        </p:blipFill>
        <p:spPr>
          <a:xfrm>
            <a:off x="1828892" y="1319201"/>
            <a:ext cx="9697986" cy="5336760"/>
          </a:xfrm>
          <a:prstGeom prst="rect">
            <a:avLst/>
          </a:prstGeom>
        </p:spPr>
      </p:pic>
      <p:sp>
        <p:nvSpPr>
          <p:cNvPr id="300" name="Ovaal 276">
            <a:extLst>
              <a:ext uri="{FF2B5EF4-FFF2-40B4-BE49-F238E27FC236}">
                <a16:creationId xmlns:a16="http://schemas.microsoft.com/office/drawing/2014/main" id="{AEC1B684-1F3F-E4A7-D6EE-CEBC3CF1B77C}"/>
              </a:ext>
            </a:extLst>
          </p:cNvPr>
          <p:cNvSpPr/>
          <p:nvPr/>
        </p:nvSpPr>
        <p:spPr>
          <a:xfrm>
            <a:off x="10496577" y="5607698"/>
            <a:ext cx="1204011" cy="111662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01" name="Rechte verbindingslijn 279">
            <a:extLst>
              <a:ext uri="{FF2B5EF4-FFF2-40B4-BE49-F238E27FC236}">
                <a16:creationId xmlns:a16="http://schemas.microsoft.com/office/drawing/2014/main" id="{016FFBC9-8C5D-E715-92B9-635FEF237F70}"/>
              </a:ext>
            </a:extLst>
          </p:cNvPr>
          <p:cNvCxnSpPr>
            <a:cxnSpLocks/>
            <a:endCxn id="305" idx="3"/>
          </p:cNvCxnSpPr>
          <p:nvPr/>
        </p:nvCxnSpPr>
        <p:spPr>
          <a:xfrm flipH="1" flipV="1">
            <a:off x="1716105" y="4098664"/>
            <a:ext cx="9116770" cy="211564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chte verbindingslijn 283">
            <a:extLst>
              <a:ext uri="{FF2B5EF4-FFF2-40B4-BE49-F238E27FC236}">
                <a16:creationId xmlns:a16="http://schemas.microsoft.com/office/drawing/2014/main" id="{898BF78F-58D4-02D1-D9F8-8C65C3DFF35D}"/>
              </a:ext>
            </a:extLst>
          </p:cNvPr>
          <p:cNvCxnSpPr>
            <a:cxnSpLocks/>
            <a:stCxn id="303" idx="3"/>
          </p:cNvCxnSpPr>
          <p:nvPr/>
        </p:nvCxnSpPr>
        <p:spPr>
          <a:xfrm flipH="1">
            <a:off x="1544114" y="2859950"/>
            <a:ext cx="4000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kstvak 284">
            <a:extLst>
              <a:ext uri="{FF2B5EF4-FFF2-40B4-BE49-F238E27FC236}">
                <a16:creationId xmlns:a16="http://schemas.microsoft.com/office/drawing/2014/main" id="{5F1F6880-A426-1549-F272-112BB27B3776}"/>
              </a:ext>
            </a:extLst>
          </p:cNvPr>
          <p:cNvSpPr txBox="1"/>
          <p:nvPr/>
        </p:nvSpPr>
        <p:spPr>
          <a:xfrm>
            <a:off x="286194" y="2675284"/>
            <a:ext cx="1658018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304" name="Rechte verbindingslijn 287">
            <a:extLst>
              <a:ext uri="{FF2B5EF4-FFF2-40B4-BE49-F238E27FC236}">
                <a16:creationId xmlns:a16="http://schemas.microsoft.com/office/drawing/2014/main" id="{6578CE93-3ACC-3DF5-AEB5-E4A4F7AAE257}"/>
              </a:ext>
            </a:extLst>
          </p:cNvPr>
          <p:cNvCxnSpPr>
            <a:cxnSpLocks/>
            <a:stCxn id="305" idx="0"/>
            <a:endCxn id="303" idx="2"/>
          </p:cNvCxnSpPr>
          <p:nvPr/>
        </p:nvCxnSpPr>
        <p:spPr>
          <a:xfrm flipV="1">
            <a:off x="1115203" y="3044616"/>
            <a:ext cx="0" cy="86938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kstvak 288">
            <a:extLst>
              <a:ext uri="{FF2B5EF4-FFF2-40B4-BE49-F238E27FC236}">
                <a16:creationId xmlns:a16="http://schemas.microsoft.com/office/drawing/2014/main" id="{FCCF8814-51BC-B019-C0D6-18E2EE95802C}"/>
              </a:ext>
            </a:extLst>
          </p:cNvPr>
          <p:cNvSpPr txBox="1"/>
          <p:nvPr/>
        </p:nvSpPr>
        <p:spPr>
          <a:xfrm>
            <a:off x="514301" y="3913998"/>
            <a:ext cx="1201804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Ownership</a:t>
            </a:r>
            <a:endParaRPr lang="en-GB" dirty="0"/>
          </a:p>
        </p:txBody>
      </p:sp>
      <p:cxnSp>
        <p:nvCxnSpPr>
          <p:cNvPr id="306" name="Rechte verbindingslijn 294">
            <a:extLst>
              <a:ext uri="{FF2B5EF4-FFF2-40B4-BE49-F238E27FC236}">
                <a16:creationId xmlns:a16="http://schemas.microsoft.com/office/drawing/2014/main" id="{0467D911-8C7D-250E-73BA-AA8936BD909F}"/>
              </a:ext>
            </a:extLst>
          </p:cNvPr>
          <p:cNvCxnSpPr>
            <a:cxnSpLocks/>
            <a:endCxn id="305" idx="3"/>
          </p:cNvCxnSpPr>
          <p:nvPr/>
        </p:nvCxnSpPr>
        <p:spPr>
          <a:xfrm flipH="1">
            <a:off x="1716105" y="3873784"/>
            <a:ext cx="8121299" cy="22488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Rechte verbindingslijn 293">
            <a:extLst>
              <a:ext uri="{FF2B5EF4-FFF2-40B4-BE49-F238E27FC236}">
                <a16:creationId xmlns:a16="http://schemas.microsoft.com/office/drawing/2014/main" id="{8BB1F576-4C94-F9DA-24B9-73D34A42708A}"/>
              </a:ext>
            </a:extLst>
          </p:cNvPr>
          <p:cNvCxnSpPr>
            <a:cxnSpLocks/>
            <a:stCxn id="308" idx="2"/>
          </p:cNvCxnSpPr>
          <p:nvPr/>
        </p:nvCxnSpPr>
        <p:spPr>
          <a:xfrm flipH="1">
            <a:off x="10363108" y="1889722"/>
            <a:ext cx="713689" cy="1637249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Tekstvak 295">
            <a:extLst>
              <a:ext uri="{FF2B5EF4-FFF2-40B4-BE49-F238E27FC236}">
                <a16:creationId xmlns:a16="http://schemas.microsoft.com/office/drawing/2014/main" id="{E842760F-3DCE-8A0F-510E-0A380800DDBD}"/>
              </a:ext>
            </a:extLst>
          </p:cNvPr>
          <p:cNvSpPr txBox="1"/>
          <p:nvPr/>
        </p:nvSpPr>
        <p:spPr>
          <a:xfrm>
            <a:off x="10536168" y="1520390"/>
            <a:ext cx="1081258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C4A350-48A3-CAD9-C9EB-4288C5AF2277}"/>
              </a:ext>
            </a:extLst>
          </p:cNvPr>
          <p:cNvSpPr/>
          <p:nvPr/>
        </p:nvSpPr>
        <p:spPr>
          <a:xfrm>
            <a:off x="195943" y="5514392"/>
            <a:ext cx="1429614" cy="11415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Additional slide with physical servitude</a:t>
            </a:r>
          </a:p>
        </p:txBody>
      </p:sp>
    </p:spTree>
    <p:extLst>
      <p:ext uri="{BB962C8B-B14F-4D97-AF65-F5344CB8AC3E}">
        <p14:creationId xmlns:p14="http://schemas.microsoft.com/office/powerpoint/2010/main" val="34805029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C095F08-7B54-1F17-C69C-C92545655A05}"/>
              </a:ext>
            </a:extLst>
          </p:cNvPr>
          <p:cNvGrpSpPr/>
          <p:nvPr/>
        </p:nvGrpSpPr>
        <p:grpSpPr>
          <a:xfrm>
            <a:off x="1946786" y="1268962"/>
            <a:ext cx="9697986" cy="5281127"/>
            <a:chOff x="1946786" y="1268962"/>
            <a:chExt cx="9697986" cy="5281127"/>
          </a:xfrm>
        </p:grpSpPr>
        <p:pic>
          <p:nvPicPr>
            <p:cNvPr id="32" name="Picture 31" descr="Chart, treemap chart&#10;&#10;Description automatically generated">
              <a:extLst>
                <a:ext uri="{FF2B5EF4-FFF2-40B4-BE49-F238E27FC236}">
                  <a16:creationId xmlns:a16="http://schemas.microsoft.com/office/drawing/2014/main" id="{72CC8E91-CDC9-E7BF-40AF-B8820170F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78" b="9116"/>
            <a:stretch/>
          </p:blipFill>
          <p:spPr>
            <a:xfrm>
              <a:off x="1946786" y="1268962"/>
              <a:ext cx="9697986" cy="528112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00F894-2A09-A29C-75E4-50DA28B0E6B0}"/>
                </a:ext>
              </a:extLst>
            </p:cNvPr>
            <p:cNvSpPr/>
            <p:nvPr/>
          </p:nvSpPr>
          <p:spPr>
            <a:xfrm>
              <a:off x="10781734" y="5626359"/>
              <a:ext cx="863038" cy="9237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9" name="Titel 29">
            <a:extLst>
              <a:ext uri="{FF2B5EF4-FFF2-40B4-BE49-F238E27FC236}">
                <a16:creationId xmlns:a16="http://schemas.microsoft.com/office/drawing/2014/main" id="{07A77055-3DC3-44B6-9F4C-0399252B7E0B}"/>
              </a:ext>
            </a:extLst>
          </p:cNvPr>
          <p:cNvSpPr txBox="1">
            <a:spLocks/>
          </p:cNvSpPr>
          <p:nvPr/>
        </p:nvSpPr>
        <p:spPr>
          <a:xfrm>
            <a:off x="607286" y="6594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02: </a:t>
            </a:r>
            <a:r>
              <a:rPr lang="nl-NL" dirty="0" err="1"/>
              <a:t>Merge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</a:t>
            </a:r>
          </a:p>
          <a:p>
            <a:r>
              <a:rPr lang="nl-NL" dirty="0"/>
              <a:t>New </a:t>
            </a:r>
            <a:r>
              <a:rPr lang="nl-NL" dirty="0" err="1"/>
              <a:t>Spatial</a:t>
            </a:r>
            <a:r>
              <a:rPr lang="nl-NL" dirty="0"/>
              <a:t> Unit: WR23</a:t>
            </a:r>
          </a:p>
        </p:txBody>
      </p:sp>
      <p:sp>
        <p:nvSpPr>
          <p:cNvPr id="277" name="Tekstvak 276">
            <a:extLst>
              <a:ext uri="{FF2B5EF4-FFF2-40B4-BE49-F238E27FC236}">
                <a16:creationId xmlns:a16="http://schemas.microsoft.com/office/drawing/2014/main" id="{194EF6B9-D4E1-4809-9C37-D9F08A668FC8}"/>
              </a:ext>
            </a:extLst>
          </p:cNvPr>
          <p:cNvSpPr txBox="1"/>
          <p:nvPr/>
        </p:nvSpPr>
        <p:spPr>
          <a:xfrm>
            <a:off x="288768" y="2675284"/>
            <a:ext cx="1658018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98FF4E08-5D1A-4841-85AB-025A3FC6D765}"/>
              </a:ext>
            </a:extLst>
          </p:cNvPr>
          <p:cNvCxnSpPr>
            <a:cxnSpLocks/>
            <a:stCxn id="281" idx="0"/>
            <a:endCxn id="277" idx="2"/>
          </p:cNvCxnSpPr>
          <p:nvPr/>
        </p:nvCxnSpPr>
        <p:spPr>
          <a:xfrm flipV="1">
            <a:off x="1117777" y="3044616"/>
            <a:ext cx="0" cy="58410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kstvak 280">
            <a:extLst>
              <a:ext uri="{FF2B5EF4-FFF2-40B4-BE49-F238E27FC236}">
                <a16:creationId xmlns:a16="http://schemas.microsoft.com/office/drawing/2014/main" id="{892B95AA-71DC-43B8-B3B0-8789549A8ACC}"/>
              </a:ext>
            </a:extLst>
          </p:cNvPr>
          <p:cNvSpPr txBox="1"/>
          <p:nvPr/>
        </p:nvSpPr>
        <p:spPr>
          <a:xfrm>
            <a:off x="516875" y="3628719"/>
            <a:ext cx="1201804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Ownership</a:t>
            </a:r>
            <a:endParaRPr lang="en-GB" dirty="0"/>
          </a:p>
        </p:txBody>
      </p: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71EA5A2E-9C9B-4488-B652-8DBC50A3A6EA}"/>
              </a:ext>
            </a:extLst>
          </p:cNvPr>
          <p:cNvCxnSpPr>
            <a:cxnSpLocks/>
            <a:endCxn id="281" idx="3"/>
          </p:cNvCxnSpPr>
          <p:nvPr/>
        </p:nvCxnSpPr>
        <p:spPr>
          <a:xfrm flipH="1" flipV="1">
            <a:off x="1718679" y="3813385"/>
            <a:ext cx="8227754" cy="67463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96018841-BDFD-4244-B535-C0F5D178531D}"/>
              </a:ext>
            </a:extLst>
          </p:cNvPr>
          <p:cNvCxnSpPr>
            <a:cxnSpLocks/>
            <a:stCxn id="287" idx="2"/>
          </p:cNvCxnSpPr>
          <p:nvPr/>
        </p:nvCxnSpPr>
        <p:spPr>
          <a:xfrm flipH="1">
            <a:off x="10318057" y="1864159"/>
            <a:ext cx="1004306" cy="1934173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kstvak 286">
            <a:extLst>
              <a:ext uri="{FF2B5EF4-FFF2-40B4-BE49-F238E27FC236}">
                <a16:creationId xmlns:a16="http://schemas.microsoft.com/office/drawing/2014/main" id="{E41DA2D3-E08A-441D-81FE-BEAE14CD1D06}"/>
              </a:ext>
            </a:extLst>
          </p:cNvPr>
          <p:cNvSpPr txBox="1"/>
          <p:nvPr/>
        </p:nvSpPr>
        <p:spPr>
          <a:xfrm>
            <a:off x="10781734" y="1494827"/>
            <a:ext cx="1081258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70691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Treemap chart&#10;&#10;Description automatically generated">
            <a:extLst>
              <a:ext uri="{FF2B5EF4-FFF2-40B4-BE49-F238E27FC236}">
                <a16:creationId xmlns:a16="http://schemas.microsoft.com/office/drawing/2014/main" id="{8406E343-84FE-3681-60EC-7C7AFF844A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5" b="9115"/>
          <a:stretch/>
        </p:blipFill>
        <p:spPr>
          <a:xfrm>
            <a:off x="1718679" y="1311895"/>
            <a:ext cx="9697986" cy="5271797"/>
          </a:xfrm>
          <a:prstGeom prst="rect">
            <a:avLst/>
          </a:prstGeom>
        </p:spPr>
      </p:pic>
      <p:sp>
        <p:nvSpPr>
          <p:cNvPr id="279" name="Titel 29">
            <a:extLst>
              <a:ext uri="{FF2B5EF4-FFF2-40B4-BE49-F238E27FC236}">
                <a16:creationId xmlns:a16="http://schemas.microsoft.com/office/drawing/2014/main" id="{07A77055-3DC3-44B6-9F4C-0399252B7E0B}"/>
              </a:ext>
            </a:extLst>
          </p:cNvPr>
          <p:cNvSpPr txBox="1">
            <a:spLocks/>
          </p:cNvSpPr>
          <p:nvPr/>
        </p:nvSpPr>
        <p:spPr>
          <a:xfrm>
            <a:off x="607286" y="6594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02: </a:t>
            </a:r>
            <a:r>
              <a:rPr lang="nl-NL" dirty="0" err="1"/>
              <a:t>Merge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</a:t>
            </a:r>
          </a:p>
          <a:p>
            <a:r>
              <a:rPr lang="nl-NL" dirty="0"/>
              <a:t>New </a:t>
            </a:r>
            <a:r>
              <a:rPr lang="nl-NL" dirty="0" err="1"/>
              <a:t>Spatial</a:t>
            </a:r>
            <a:r>
              <a:rPr lang="nl-NL" dirty="0"/>
              <a:t> Unit: WR23</a:t>
            </a:r>
          </a:p>
        </p:txBody>
      </p:sp>
      <p:sp>
        <p:nvSpPr>
          <p:cNvPr id="277" name="Tekstvak 276">
            <a:extLst>
              <a:ext uri="{FF2B5EF4-FFF2-40B4-BE49-F238E27FC236}">
                <a16:creationId xmlns:a16="http://schemas.microsoft.com/office/drawing/2014/main" id="{194EF6B9-D4E1-4809-9C37-D9F08A668FC8}"/>
              </a:ext>
            </a:extLst>
          </p:cNvPr>
          <p:cNvSpPr txBox="1"/>
          <p:nvPr/>
        </p:nvSpPr>
        <p:spPr>
          <a:xfrm>
            <a:off x="288768" y="2675284"/>
            <a:ext cx="1658018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98FF4E08-5D1A-4841-85AB-025A3FC6D765}"/>
              </a:ext>
            </a:extLst>
          </p:cNvPr>
          <p:cNvCxnSpPr>
            <a:cxnSpLocks/>
            <a:stCxn id="281" idx="0"/>
            <a:endCxn id="277" idx="2"/>
          </p:cNvCxnSpPr>
          <p:nvPr/>
        </p:nvCxnSpPr>
        <p:spPr>
          <a:xfrm flipV="1">
            <a:off x="1117777" y="3044616"/>
            <a:ext cx="0" cy="58410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kstvak 280">
            <a:extLst>
              <a:ext uri="{FF2B5EF4-FFF2-40B4-BE49-F238E27FC236}">
                <a16:creationId xmlns:a16="http://schemas.microsoft.com/office/drawing/2014/main" id="{892B95AA-71DC-43B8-B3B0-8789549A8ACC}"/>
              </a:ext>
            </a:extLst>
          </p:cNvPr>
          <p:cNvSpPr txBox="1"/>
          <p:nvPr/>
        </p:nvSpPr>
        <p:spPr>
          <a:xfrm>
            <a:off x="516875" y="3628719"/>
            <a:ext cx="1201804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Ownership</a:t>
            </a:r>
            <a:endParaRPr lang="en-GB" dirty="0"/>
          </a:p>
        </p:txBody>
      </p: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71EA5A2E-9C9B-4488-B652-8DBC50A3A6EA}"/>
              </a:ext>
            </a:extLst>
          </p:cNvPr>
          <p:cNvCxnSpPr>
            <a:cxnSpLocks/>
            <a:endCxn id="281" idx="3"/>
          </p:cNvCxnSpPr>
          <p:nvPr/>
        </p:nvCxnSpPr>
        <p:spPr>
          <a:xfrm flipH="1" flipV="1">
            <a:off x="1718679" y="3813385"/>
            <a:ext cx="8140277" cy="34277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96018841-BDFD-4244-B535-C0F5D178531D}"/>
              </a:ext>
            </a:extLst>
          </p:cNvPr>
          <p:cNvCxnSpPr>
            <a:cxnSpLocks/>
            <a:stCxn id="287" idx="2"/>
          </p:cNvCxnSpPr>
          <p:nvPr/>
        </p:nvCxnSpPr>
        <p:spPr>
          <a:xfrm flipH="1">
            <a:off x="10318057" y="1864159"/>
            <a:ext cx="1004306" cy="156484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kstvak 286">
            <a:extLst>
              <a:ext uri="{FF2B5EF4-FFF2-40B4-BE49-F238E27FC236}">
                <a16:creationId xmlns:a16="http://schemas.microsoft.com/office/drawing/2014/main" id="{E41DA2D3-E08A-441D-81FE-BEAE14CD1D06}"/>
              </a:ext>
            </a:extLst>
          </p:cNvPr>
          <p:cNvSpPr txBox="1"/>
          <p:nvPr/>
        </p:nvSpPr>
        <p:spPr>
          <a:xfrm>
            <a:off x="10781734" y="1494827"/>
            <a:ext cx="1081258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09D598-39DF-B95A-7CFA-D1992364E75A}"/>
              </a:ext>
            </a:extLst>
          </p:cNvPr>
          <p:cNvSpPr/>
          <p:nvPr/>
        </p:nvSpPr>
        <p:spPr>
          <a:xfrm>
            <a:off x="158621" y="5442123"/>
            <a:ext cx="1429614" cy="11415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Additional slide with physical servitude</a:t>
            </a:r>
          </a:p>
        </p:txBody>
      </p:sp>
    </p:spTree>
    <p:extLst>
      <p:ext uri="{BB962C8B-B14F-4D97-AF65-F5344CB8AC3E}">
        <p14:creationId xmlns:p14="http://schemas.microsoft.com/office/powerpoint/2010/main" val="36808097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4B923-E139-4C22-8E31-C82D410B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rID’s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uID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changed</a:t>
            </a:r>
            <a:endParaRPr lang="nl-NL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2D3FD9EA-2C13-416C-B29E-6CDD562FDCC3}"/>
              </a:ext>
            </a:extLst>
          </p:cNvPr>
          <p:cNvSpPr/>
          <p:nvPr/>
        </p:nvSpPr>
        <p:spPr>
          <a:xfrm>
            <a:off x="323717" y="1669649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4CE0E88-0146-4CAC-B689-A69FBE03E1F3}"/>
              </a:ext>
            </a:extLst>
          </p:cNvPr>
          <p:cNvSpPr/>
          <p:nvPr/>
        </p:nvSpPr>
        <p:spPr>
          <a:xfrm>
            <a:off x="3551673" y="1669649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Right17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B6A49F75-014E-4ECC-899D-EC591698F17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399070" y="1986647"/>
            <a:ext cx="11526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FB3FD2DB-D0AF-435E-8F01-CB1506E279AB}"/>
              </a:ext>
            </a:extLst>
          </p:cNvPr>
          <p:cNvSpPr/>
          <p:nvPr/>
        </p:nvSpPr>
        <p:spPr>
          <a:xfrm>
            <a:off x="6828061" y="258179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78D242B-2C52-4036-AAF6-DF082D429E0E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8903414" y="2898788"/>
            <a:ext cx="1104171" cy="891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27544FB-AFB8-4BBF-AAD3-FF91B26CBD3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8903414" y="1986647"/>
            <a:ext cx="1104172" cy="9121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A292CB01-D383-4F04-B458-2E4A26D0B74E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5627026" y="1986647"/>
            <a:ext cx="1201035" cy="9121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DFE72DCD-E7EE-4482-97A5-1F3EC2A1E3D4}"/>
              </a:ext>
            </a:extLst>
          </p:cNvPr>
          <p:cNvSpPr/>
          <p:nvPr/>
        </p:nvSpPr>
        <p:spPr>
          <a:xfrm>
            <a:off x="10007586" y="1724194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WR19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C7B7AAE-70E3-4CF8-A85D-C34CBD54F524}"/>
              </a:ext>
            </a:extLst>
          </p:cNvPr>
          <p:cNvSpPr/>
          <p:nvPr/>
        </p:nvSpPr>
        <p:spPr>
          <a:xfrm>
            <a:off x="10007585" y="3473535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WR22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4C32282-A6D1-4CAB-9966-2040BF34ED50}"/>
              </a:ext>
            </a:extLst>
          </p:cNvPr>
          <p:cNvSpPr/>
          <p:nvPr/>
        </p:nvSpPr>
        <p:spPr>
          <a:xfrm>
            <a:off x="3551672" y="3371749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Restriction03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3A64AF2-601C-40E2-A1E1-8592A04CAF49}"/>
              </a:ext>
            </a:extLst>
          </p:cNvPr>
          <p:cNvCxnSpPr>
            <a:cxnSpLocks/>
            <a:stCxn id="6" idx="1"/>
            <a:endCxn id="12" idx="3"/>
          </p:cNvCxnSpPr>
          <p:nvPr/>
        </p:nvCxnSpPr>
        <p:spPr>
          <a:xfrm flipH="1">
            <a:off x="5627025" y="2898788"/>
            <a:ext cx="1201036" cy="7899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99A5081B-36E5-42C5-91AA-B9BB2A3D29D2}"/>
              </a:ext>
            </a:extLst>
          </p:cNvPr>
          <p:cNvSpPr/>
          <p:nvPr/>
        </p:nvSpPr>
        <p:spPr>
          <a:xfrm>
            <a:off x="327032" y="4267070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D20112C1-5445-4104-A61E-13BA0AFDB411}"/>
              </a:ext>
            </a:extLst>
          </p:cNvPr>
          <p:cNvSpPr/>
          <p:nvPr/>
        </p:nvSpPr>
        <p:spPr>
          <a:xfrm>
            <a:off x="3554988" y="426707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Right19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6C958777-1D06-4434-8E29-52D830353F3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402385" y="4584068"/>
            <a:ext cx="11526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>
            <a:extLst>
              <a:ext uri="{FF2B5EF4-FFF2-40B4-BE49-F238E27FC236}">
                <a16:creationId xmlns:a16="http://schemas.microsoft.com/office/drawing/2014/main" id="{605934E9-AE07-492B-BFDA-154255E0D9FA}"/>
              </a:ext>
            </a:extLst>
          </p:cNvPr>
          <p:cNvSpPr/>
          <p:nvPr/>
        </p:nvSpPr>
        <p:spPr>
          <a:xfrm>
            <a:off x="6831376" y="517921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BAU15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38B2CE31-4521-4E23-AF41-DAB1CF50B0F9}"/>
              </a:ext>
            </a:extLst>
          </p:cNvPr>
          <p:cNvCxnSpPr>
            <a:cxnSpLocks/>
            <a:stCxn id="33" idx="1"/>
            <a:endCxn id="28" idx="3"/>
          </p:cNvCxnSpPr>
          <p:nvPr/>
        </p:nvCxnSpPr>
        <p:spPr>
          <a:xfrm flipH="1">
            <a:off x="8906729" y="5496209"/>
            <a:ext cx="11008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1D1338B-447A-4DCF-8C09-8D24286E3238}"/>
              </a:ext>
            </a:extLst>
          </p:cNvPr>
          <p:cNvCxnSpPr>
            <a:cxnSpLocks/>
            <a:stCxn id="28" idx="1"/>
            <a:endCxn id="26" idx="3"/>
          </p:cNvCxnSpPr>
          <p:nvPr/>
        </p:nvCxnSpPr>
        <p:spPr>
          <a:xfrm flipH="1" flipV="1">
            <a:off x="5630341" y="4584068"/>
            <a:ext cx="1201035" cy="9121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BB73443F-A2CB-48DA-A0C5-0DEAE5C74EF7}"/>
              </a:ext>
            </a:extLst>
          </p:cNvPr>
          <p:cNvSpPr/>
          <p:nvPr/>
        </p:nvSpPr>
        <p:spPr>
          <a:xfrm>
            <a:off x="10007585" y="517921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WR23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7138F235-513A-471D-866B-F1F5BCDF8374}"/>
              </a:ext>
            </a:extLst>
          </p:cNvPr>
          <p:cNvSpPr/>
          <p:nvPr/>
        </p:nvSpPr>
        <p:spPr>
          <a:xfrm>
            <a:off x="3554987" y="596917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Restriction04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BDFF1C07-FB75-48E8-99F9-9AF4A58CEF46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>
            <a:off x="5630340" y="5496209"/>
            <a:ext cx="1201036" cy="7899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ijl: omlaag 36">
            <a:extLst>
              <a:ext uri="{FF2B5EF4-FFF2-40B4-BE49-F238E27FC236}">
                <a16:creationId xmlns:a16="http://schemas.microsoft.com/office/drawing/2014/main" id="{9FEE0CEE-7899-4D61-AF23-F96D7528AAED}"/>
              </a:ext>
            </a:extLst>
          </p:cNvPr>
          <p:cNvSpPr/>
          <p:nvPr/>
        </p:nvSpPr>
        <p:spPr>
          <a:xfrm>
            <a:off x="7284973" y="3701508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A847FB2-B54F-44A8-B3F2-434C14764C5D}"/>
              </a:ext>
            </a:extLst>
          </p:cNvPr>
          <p:cNvSpPr/>
          <p:nvPr/>
        </p:nvSpPr>
        <p:spPr>
          <a:xfrm>
            <a:off x="4193747" y="4289518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E59CB7F-42E9-44C4-A620-0A1BFEA544F3}"/>
              </a:ext>
            </a:extLst>
          </p:cNvPr>
          <p:cNvSpPr/>
          <p:nvPr/>
        </p:nvSpPr>
        <p:spPr>
          <a:xfrm>
            <a:off x="6975370" y="5128793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99A35E22-60FF-4CFC-B04F-C0CFEF5E18FD}"/>
              </a:ext>
            </a:extLst>
          </p:cNvPr>
          <p:cNvSpPr/>
          <p:nvPr/>
        </p:nvSpPr>
        <p:spPr>
          <a:xfrm>
            <a:off x="3929005" y="5969170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EEA01F-ABBB-32A1-7B44-19C9F4537096}"/>
              </a:ext>
            </a:extLst>
          </p:cNvPr>
          <p:cNvSpPr/>
          <p:nvPr/>
        </p:nvSpPr>
        <p:spPr>
          <a:xfrm>
            <a:off x="715292" y="5385921"/>
            <a:ext cx="2260079" cy="11069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the parcels are merged…. Does the restriction disappear?</a:t>
            </a:r>
          </a:p>
        </p:txBody>
      </p:sp>
    </p:spTree>
    <p:extLst>
      <p:ext uri="{BB962C8B-B14F-4D97-AF65-F5344CB8AC3E}">
        <p14:creationId xmlns:p14="http://schemas.microsoft.com/office/powerpoint/2010/main" val="5243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266589"/>
              </p:ext>
            </p:extLst>
          </p:nvPr>
        </p:nvGraphicFramePr>
        <p:xfrm>
          <a:off x="165530" y="161997"/>
          <a:ext cx="2194560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410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40400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66459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p_id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name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Eco</a:t>
                      </a:r>
                      <a:r>
                        <a:rPr lang="nl-NL" sz="1200" dirty="0"/>
                        <a:t> Investment</a:t>
                      </a:r>
                    </a:p>
                    <a:p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03839"/>
              </p:ext>
            </p:extLst>
          </p:nvPr>
        </p:nvGraphicFramePr>
        <p:xfrm>
          <a:off x="7612978" y="161997"/>
          <a:ext cx="2423732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393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59929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798698">
                  <a:extLst>
                    <a:ext uri="{9D8B030D-6E8A-4147-A177-3AD203B41FA5}">
                      <a16:colId xmlns:a16="http://schemas.microsoft.com/office/drawing/2014/main" val="47447259"/>
                    </a:ext>
                  </a:extLst>
                </a:gridCol>
                <a:gridCol w="841170">
                  <a:extLst>
                    <a:ext uri="{9D8B030D-6E8A-4147-A177-3AD203B41FA5}">
                      <a16:colId xmlns:a16="http://schemas.microsoft.com/office/drawing/2014/main" val="62552250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bau_id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t_max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11:10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022717"/>
              </p:ext>
            </p:extLst>
          </p:nvPr>
        </p:nvGraphicFramePr>
        <p:xfrm>
          <a:off x="10732690" y="161997"/>
          <a:ext cx="1344871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9780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3601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479081">
                  <a:extLst>
                    <a:ext uri="{9D8B030D-6E8A-4147-A177-3AD203B41FA5}">
                      <a16:colId xmlns:a16="http://schemas.microsoft.com/office/drawing/2014/main" val="3684915214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su_id</a:t>
                      </a:r>
                      <a:endParaRPr lang="en-US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WR22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470232"/>
              </p:ext>
            </p:extLst>
          </p:nvPr>
        </p:nvGraphicFramePr>
        <p:xfrm>
          <a:off x="3056070" y="161997"/>
          <a:ext cx="3853544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5076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5565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3180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0886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  <a:gridCol w="851372">
                  <a:extLst>
                    <a:ext uri="{9D8B030D-6E8A-4147-A177-3AD203B41FA5}">
                      <a16:colId xmlns:a16="http://schemas.microsoft.com/office/drawing/2014/main" val="3067703096"/>
                    </a:ext>
                  </a:extLst>
                </a:gridCol>
                <a:gridCol w="780774">
                  <a:extLst>
                    <a:ext uri="{9D8B030D-6E8A-4147-A177-3AD203B41FA5}">
                      <a16:colId xmlns:a16="http://schemas.microsoft.com/office/drawing/2014/main" val="2617282239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r_id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type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share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t_max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Ownership</a:t>
                      </a:r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11:10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150807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Restr03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Servitude</a:t>
                      </a:r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11:10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86" name="Rechte verbindingslijn 12">
            <a:extLst>
              <a:ext uri="{FF2B5EF4-FFF2-40B4-BE49-F238E27FC236}">
                <a16:creationId xmlns:a16="http://schemas.microsoft.com/office/drawing/2014/main" id="{790A927A-6367-CE14-F139-4A29AB96C9FC}"/>
              </a:ext>
            </a:extLst>
          </p:cNvPr>
          <p:cNvCxnSpPr>
            <a:cxnSpLocks/>
          </p:cNvCxnSpPr>
          <p:nvPr/>
        </p:nvCxnSpPr>
        <p:spPr>
          <a:xfrm>
            <a:off x="2343979" y="2452350"/>
            <a:ext cx="7024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12">
            <a:extLst>
              <a:ext uri="{FF2B5EF4-FFF2-40B4-BE49-F238E27FC236}">
                <a16:creationId xmlns:a16="http://schemas.microsoft.com/office/drawing/2014/main" id="{5E72A642-33F9-359E-4FDB-33F3A9A3CA5D}"/>
              </a:ext>
            </a:extLst>
          </p:cNvPr>
          <p:cNvCxnSpPr>
            <a:cxnSpLocks/>
          </p:cNvCxnSpPr>
          <p:nvPr/>
        </p:nvCxnSpPr>
        <p:spPr>
          <a:xfrm>
            <a:off x="6903626" y="2486640"/>
            <a:ext cx="7130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12">
            <a:extLst>
              <a:ext uri="{FF2B5EF4-FFF2-40B4-BE49-F238E27FC236}">
                <a16:creationId xmlns:a16="http://schemas.microsoft.com/office/drawing/2014/main" id="{FF5EDE32-09EF-CB13-5495-A4119C044B52}"/>
              </a:ext>
            </a:extLst>
          </p:cNvPr>
          <p:cNvCxnSpPr>
            <a:cxnSpLocks/>
          </p:cNvCxnSpPr>
          <p:nvPr/>
        </p:nvCxnSpPr>
        <p:spPr>
          <a:xfrm>
            <a:off x="10026388" y="2486640"/>
            <a:ext cx="7063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chte verbindingslijn 12">
            <a:extLst>
              <a:ext uri="{FF2B5EF4-FFF2-40B4-BE49-F238E27FC236}">
                <a16:creationId xmlns:a16="http://schemas.microsoft.com/office/drawing/2014/main" id="{05791C8E-DAF6-7143-6EF0-9DC4E2D7972B}"/>
              </a:ext>
            </a:extLst>
          </p:cNvPr>
          <p:cNvCxnSpPr>
            <a:cxnSpLocks/>
          </p:cNvCxnSpPr>
          <p:nvPr/>
        </p:nvCxnSpPr>
        <p:spPr>
          <a:xfrm flipV="1">
            <a:off x="10026388" y="1595535"/>
            <a:ext cx="706302" cy="8911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Pijl: omlaag 42">
            <a:extLst>
              <a:ext uri="{FF2B5EF4-FFF2-40B4-BE49-F238E27FC236}">
                <a16:creationId xmlns:a16="http://schemas.microsoft.com/office/drawing/2014/main" id="{671264C0-960C-6ED1-424D-EB5C60BC13F4}"/>
              </a:ext>
            </a:extLst>
          </p:cNvPr>
          <p:cNvSpPr/>
          <p:nvPr/>
        </p:nvSpPr>
        <p:spPr>
          <a:xfrm>
            <a:off x="6235959" y="2971703"/>
            <a:ext cx="797932" cy="65662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78" name="Tabel 8">
            <a:extLst>
              <a:ext uri="{FF2B5EF4-FFF2-40B4-BE49-F238E27FC236}">
                <a16:creationId xmlns:a16="http://schemas.microsoft.com/office/drawing/2014/main" id="{E3B3C6B7-5C62-14EA-50A5-764A2CCF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226061"/>
              </p:ext>
            </p:extLst>
          </p:nvPr>
        </p:nvGraphicFramePr>
        <p:xfrm>
          <a:off x="7614506" y="3932574"/>
          <a:ext cx="2394594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3459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6098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19950">
                  <a:extLst>
                    <a:ext uri="{9D8B030D-6E8A-4147-A177-3AD203B41FA5}">
                      <a16:colId xmlns:a16="http://schemas.microsoft.com/office/drawing/2014/main" val="47447259"/>
                    </a:ext>
                  </a:extLst>
                </a:gridCol>
                <a:gridCol w="800204">
                  <a:extLst>
                    <a:ext uri="{9D8B030D-6E8A-4147-A177-3AD203B41FA5}">
                      <a16:colId xmlns:a16="http://schemas.microsoft.com/office/drawing/2014/main" val="62552250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bau_id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t_max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BAU15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</a:tbl>
          </a:graphicData>
        </a:graphic>
      </p:graphicFrame>
      <p:graphicFrame>
        <p:nvGraphicFramePr>
          <p:cNvPr id="79" name="Tabel 8">
            <a:extLst>
              <a:ext uri="{FF2B5EF4-FFF2-40B4-BE49-F238E27FC236}">
                <a16:creationId xmlns:a16="http://schemas.microsoft.com/office/drawing/2014/main" id="{F32F4DF7-B9EC-2564-3D2D-4882ABF3F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95851"/>
              </p:ext>
            </p:extLst>
          </p:nvPr>
        </p:nvGraphicFramePr>
        <p:xfrm>
          <a:off x="10732690" y="3932574"/>
          <a:ext cx="1344871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9780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3601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479081">
                  <a:extLst>
                    <a:ext uri="{9D8B030D-6E8A-4147-A177-3AD203B41FA5}">
                      <a16:colId xmlns:a16="http://schemas.microsoft.com/office/drawing/2014/main" val="3684915214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su_id</a:t>
                      </a:r>
                      <a:endParaRPr lang="en-US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WR22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WR23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graphicFrame>
        <p:nvGraphicFramePr>
          <p:cNvPr id="80" name="Tabel 8">
            <a:extLst>
              <a:ext uri="{FF2B5EF4-FFF2-40B4-BE49-F238E27FC236}">
                <a16:creationId xmlns:a16="http://schemas.microsoft.com/office/drawing/2014/main" id="{A5E1412D-C69A-5162-A95D-F77301ED5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839733"/>
              </p:ext>
            </p:extLst>
          </p:nvPr>
        </p:nvGraphicFramePr>
        <p:xfrm>
          <a:off x="3046390" y="3918299"/>
          <a:ext cx="3853544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5076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5565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3180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0886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  <a:gridCol w="806091">
                  <a:extLst>
                    <a:ext uri="{9D8B030D-6E8A-4147-A177-3AD203B41FA5}">
                      <a16:colId xmlns:a16="http://schemas.microsoft.com/office/drawing/2014/main" val="3067703096"/>
                    </a:ext>
                  </a:extLst>
                </a:gridCol>
                <a:gridCol w="826055">
                  <a:extLst>
                    <a:ext uri="{9D8B030D-6E8A-4147-A177-3AD203B41FA5}">
                      <a16:colId xmlns:a16="http://schemas.microsoft.com/office/drawing/2014/main" val="2617282239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r_id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type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share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t_max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11:10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14:10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Restr03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Servitude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11:10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14:10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Right19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14:10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Restr04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Servitude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97" name="Rechte verbindingslijn 12">
            <a:extLst>
              <a:ext uri="{FF2B5EF4-FFF2-40B4-BE49-F238E27FC236}">
                <a16:creationId xmlns:a16="http://schemas.microsoft.com/office/drawing/2014/main" id="{4D8F509F-6343-E75E-4313-18B96B1EFBAD}"/>
              </a:ext>
            </a:extLst>
          </p:cNvPr>
          <p:cNvCxnSpPr>
            <a:cxnSpLocks/>
          </p:cNvCxnSpPr>
          <p:nvPr/>
        </p:nvCxnSpPr>
        <p:spPr>
          <a:xfrm>
            <a:off x="2343979" y="6624735"/>
            <a:ext cx="71940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chte verbindingslijn 12">
            <a:extLst>
              <a:ext uri="{FF2B5EF4-FFF2-40B4-BE49-F238E27FC236}">
                <a16:creationId xmlns:a16="http://schemas.microsoft.com/office/drawing/2014/main" id="{7618A566-0D60-49F5-4CCF-97C98A9C7B32}"/>
              </a:ext>
            </a:extLst>
          </p:cNvPr>
          <p:cNvCxnSpPr>
            <a:cxnSpLocks/>
          </p:cNvCxnSpPr>
          <p:nvPr/>
        </p:nvCxnSpPr>
        <p:spPr>
          <a:xfrm>
            <a:off x="6909614" y="6624735"/>
            <a:ext cx="7068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2">
            <a:extLst>
              <a:ext uri="{FF2B5EF4-FFF2-40B4-BE49-F238E27FC236}">
                <a16:creationId xmlns:a16="http://schemas.microsoft.com/office/drawing/2014/main" id="{98E58FDA-D7C1-D7D3-6960-0E7EFE09492C}"/>
              </a:ext>
            </a:extLst>
          </p:cNvPr>
          <p:cNvCxnSpPr>
            <a:cxnSpLocks/>
          </p:cNvCxnSpPr>
          <p:nvPr/>
        </p:nvCxnSpPr>
        <p:spPr>
          <a:xfrm>
            <a:off x="10009100" y="6592626"/>
            <a:ext cx="7339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2">
            <a:extLst>
              <a:ext uri="{FF2B5EF4-FFF2-40B4-BE49-F238E27FC236}">
                <a16:creationId xmlns:a16="http://schemas.microsoft.com/office/drawing/2014/main" id="{B72BA423-44A9-1BA3-D25C-11F2B3A853BB}"/>
              </a:ext>
            </a:extLst>
          </p:cNvPr>
          <p:cNvCxnSpPr>
            <a:cxnSpLocks/>
          </p:cNvCxnSpPr>
          <p:nvPr/>
        </p:nvCxnSpPr>
        <p:spPr>
          <a:xfrm flipV="1">
            <a:off x="2370238" y="6176865"/>
            <a:ext cx="693146" cy="447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2">
            <a:extLst>
              <a:ext uri="{FF2B5EF4-FFF2-40B4-BE49-F238E27FC236}">
                <a16:creationId xmlns:a16="http://schemas.microsoft.com/office/drawing/2014/main" id="{883BD39C-8757-B836-4F09-AE18C8C1E9DA}"/>
              </a:ext>
            </a:extLst>
          </p:cNvPr>
          <p:cNvCxnSpPr>
            <a:cxnSpLocks/>
          </p:cNvCxnSpPr>
          <p:nvPr/>
        </p:nvCxnSpPr>
        <p:spPr>
          <a:xfrm>
            <a:off x="6906131" y="6170482"/>
            <a:ext cx="706847" cy="450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D517CB64-EE25-DBA0-640D-0B7E90AB5601}"/>
              </a:ext>
            </a:extLst>
          </p:cNvPr>
          <p:cNvCxnSpPr>
            <a:cxnSpLocks/>
          </p:cNvCxnSpPr>
          <p:nvPr/>
        </p:nvCxnSpPr>
        <p:spPr>
          <a:xfrm flipV="1">
            <a:off x="2362473" y="1595535"/>
            <a:ext cx="700911" cy="8568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12">
            <a:extLst>
              <a:ext uri="{FF2B5EF4-FFF2-40B4-BE49-F238E27FC236}">
                <a16:creationId xmlns:a16="http://schemas.microsoft.com/office/drawing/2014/main" id="{7FDA08C1-1C73-1491-940C-B5726A1D530E}"/>
              </a:ext>
            </a:extLst>
          </p:cNvPr>
          <p:cNvCxnSpPr>
            <a:cxnSpLocks/>
          </p:cNvCxnSpPr>
          <p:nvPr/>
        </p:nvCxnSpPr>
        <p:spPr>
          <a:xfrm>
            <a:off x="6910940" y="1616519"/>
            <a:ext cx="705730" cy="8701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el 8">
            <a:extLst>
              <a:ext uri="{FF2B5EF4-FFF2-40B4-BE49-F238E27FC236}">
                <a16:creationId xmlns:a16="http://schemas.microsoft.com/office/drawing/2014/main" id="{71CAE572-CD5C-EC96-2FBE-1CFCDF227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937794"/>
              </p:ext>
            </p:extLst>
          </p:nvPr>
        </p:nvGraphicFramePr>
        <p:xfrm>
          <a:off x="165530" y="3932574"/>
          <a:ext cx="2194560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410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40400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66459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p_id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name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Monique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Eco</a:t>
                      </a:r>
                      <a:r>
                        <a:rPr lang="nl-NL" sz="1200" dirty="0"/>
                        <a:t> Investment</a:t>
                      </a:r>
                    </a:p>
                    <a:p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3722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368162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Eco</a:t>
                      </a:r>
                      <a:r>
                        <a:rPr lang="nl-NL" sz="1600" dirty="0"/>
                        <a:t> Investment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688988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81918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365387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292293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639596"/>
              </p:ext>
            </p:extLst>
          </p:nvPr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Servitude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Restr04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Servitude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 flipV="1">
            <a:off x="2985796" y="5085184"/>
            <a:ext cx="826267" cy="325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>
            <a:off x="6655277" y="5085184"/>
            <a:ext cx="9648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BFB26093-663E-1FF8-4B23-00FA6DDBFE93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5085184"/>
            <a:ext cx="823208" cy="14928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6DA95D-237E-25FE-66C3-B3C743A85D14}"/>
              </a:ext>
            </a:extLst>
          </p:cNvPr>
          <p:cNvCxnSpPr>
            <a:cxnSpLocks/>
          </p:cNvCxnSpPr>
          <p:nvPr/>
        </p:nvCxnSpPr>
        <p:spPr>
          <a:xfrm>
            <a:off x="2985796" y="5410908"/>
            <a:ext cx="826267" cy="11671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378AF4-9D51-6D2B-7EA7-6ECE3FE80AE2}"/>
              </a:ext>
            </a:extLst>
          </p:cNvPr>
          <p:cNvCxnSpPr>
            <a:cxnSpLocks/>
          </p:cNvCxnSpPr>
          <p:nvPr/>
        </p:nvCxnSpPr>
        <p:spPr>
          <a:xfrm flipV="1">
            <a:off x="6655277" y="5085184"/>
            <a:ext cx="964866" cy="14928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3240786-00AB-9699-0F8C-6F23B545BFD2}"/>
              </a:ext>
            </a:extLst>
          </p:cNvPr>
          <p:cNvSpPr/>
          <p:nvPr/>
        </p:nvSpPr>
        <p:spPr>
          <a:xfrm>
            <a:off x="470699" y="5690429"/>
            <a:ext cx="1582036" cy="10077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old transaction tables</a:t>
            </a:r>
          </a:p>
        </p:txBody>
      </p:sp>
    </p:spTree>
    <p:extLst>
      <p:ext uri="{BB962C8B-B14F-4D97-AF65-F5344CB8AC3E}">
        <p14:creationId xmlns:p14="http://schemas.microsoft.com/office/powerpoint/2010/main" val="25802605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4B923-E139-4C22-8E31-C82D410B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5634" cy="1325563"/>
          </a:xfrm>
        </p:spPr>
        <p:txBody>
          <a:bodyPr>
            <a:normAutofit fontScale="90000"/>
          </a:bodyPr>
          <a:lstStyle/>
          <a:p>
            <a:r>
              <a:rPr lang="nl-NL" dirty="0"/>
              <a:t>The </a:t>
            </a:r>
            <a:r>
              <a:rPr lang="nl-NL" dirty="0" err="1"/>
              <a:t>rID’s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uID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changed</a:t>
            </a:r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or </a:t>
            </a:r>
            <a:r>
              <a:rPr lang="nl-NL" dirty="0" err="1">
                <a:solidFill>
                  <a:srgbClr val="FF0000"/>
                </a:solidFill>
              </a:rPr>
              <a:t>not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changed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depends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object </a:t>
            </a:r>
            <a:r>
              <a:rPr lang="nl-NL" dirty="0" err="1"/>
              <a:t>identification</a:t>
            </a:r>
            <a:r>
              <a:rPr lang="nl-NL" dirty="0"/>
              <a:t> approach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2D3FD9EA-2C13-416C-B29E-6CDD562FDCC3}"/>
              </a:ext>
            </a:extLst>
          </p:cNvPr>
          <p:cNvSpPr/>
          <p:nvPr/>
        </p:nvSpPr>
        <p:spPr>
          <a:xfrm>
            <a:off x="323717" y="1669649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4CE0E88-0146-4CAC-B689-A69FBE03E1F3}"/>
              </a:ext>
            </a:extLst>
          </p:cNvPr>
          <p:cNvSpPr/>
          <p:nvPr/>
        </p:nvSpPr>
        <p:spPr>
          <a:xfrm>
            <a:off x="3551673" y="1669649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Right17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B6A49F75-014E-4ECC-899D-EC591698F17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399070" y="1986647"/>
            <a:ext cx="11526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FB3FD2DB-D0AF-435E-8F01-CB1506E279AB}"/>
              </a:ext>
            </a:extLst>
          </p:cNvPr>
          <p:cNvSpPr/>
          <p:nvPr/>
        </p:nvSpPr>
        <p:spPr>
          <a:xfrm>
            <a:off x="6828061" y="258179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78D242B-2C52-4036-AAF6-DF082D429E0E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8903414" y="2898788"/>
            <a:ext cx="1104171" cy="891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27544FB-AFB8-4BBF-AAD3-FF91B26CBD3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8903414" y="1986647"/>
            <a:ext cx="1104172" cy="9121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A292CB01-D383-4F04-B458-2E4A26D0B74E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5627026" y="1986647"/>
            <a:ext cx="1201035" cy="9121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DFE72DCD-E7EE-4482-97A5-1F3EC2A1E3D4}"/>
              </a:ext>
            </a:extLst>
          </p:cNvPr>
          <p:cNvSpPr/>
          <p:nvPr/>
        </p:nvSpPr>
        <p:spPr>
          <a:xfrm>
            <a:off x="10007586" y="1724194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WR19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C7B7AAE-70E3-4CF8-A85D-C34CBD54F524}"/>
              </a:ext>
            </a:extLst>
          </p:cNvPr>
          <p:cNvSpPr/>
          <p:nvPr/>
        </p:nvSpPr>
        <p:spPr>
          <a:xfrm>
            <a:off x="10007585" y="3473535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WR22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4C32282-A6D1-4CAB-9966-2040BF34ED50}"/>
              </a:ext>
            </a:extLst>
          </p:cNvPr>
          <p:cNvSpPr/>
          <p:nvPr/>
        </p:nvSpPr>
        <p:spPr>
          <a:xfrm>
            <a:off x="3551672" y="3371749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3A64AF2-601C-40E2-A1E1-8592A04CAF49}"/>
              </a:ext>
            </a:extLst>
          </p:cNvPr>
          <p:cNvCxnSpPr>
            <a:cxnSpLocks/>
            <a:stCxn id="6" idx="1"/>
            <a:endCxn id="12" idx="3"/>
          </p:cNvCxnSpPr>
          <p:nvPr/>
        </p:nvCxnSpPr>
        <p:spPr>
          <a:xfrm flipH="1">
            <a:off x="5627025" y="2898788"/>
            <a:ext cx="1201036" cy="7899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99A5081B-36E5-42C5-91AA-B9BB2A3D29D2}"/>
              </a:ext>
            </a:extLst>
          </p:cNvPr>
          <p:cNvSpPr/>
          <p:nvPr/>
        </p:nvSpPr>
        <p:spPr>
          <a:xfrm>
            <a:off x="327032" y="4267070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D20112C1-5445-4104-A61E-13BA0AFDB411}"/>
              </a:ext>
            </a:extLst>
          </p:cNvPr>
          <p:cNvSpPr/>
          <p:nvPr/>
        </p:nvSpPr>
        <p:spPr>
          <a:xfrm>
            <a:off x="3554988" y="426707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Right17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6C958777-1D06-4434-8E29-52D830353F3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402385" y="4584068"/>
            <a:ext cx="11526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>
            <a:extLst>
              <a:ext uri="{FF2B5EF4-FFF2-40B4-BE49-F238E27FC236}">
                <a16:creationId xmlns:a16="http://schemas.microsoft.com/office/drawing/2014/main" id="{605934E9-AE07-492B-BFDA-154255E0D9FA}"/>
              </a:ext>
            </a:extLst>
          </p:cNvPr>
          <p:cNvSpPr/>
          <p:nvPr/>
        </p:nvSpPr>
        <p:spPr>
          <a:xfrm>
            <a:off x="6831376" y="517921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38B2CE31-4521-4E23-AF41-DAB1CF50B0F9}"/>
              </a:ext>
            </a:extLst>
          </p:cNvPr>
          <p:cNvCxnSpPr>
            <a:cxnSpLocks/>
            <a:stCxn id="33" idx="1"/>
            <a:endCxn id="28" idx="3"/>
          </p:cNvCxnSpPr>
          <p:nvPr/>
        </p:nvCxnSpPr>
        <p:spPr>
          <a:xfrm flipH="1">
            <a:off x="8906729" y="5496209"/>
            <a:ext cx="11008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1D1338B-447A-4DCF-8C09-8D24286E3238}"/>
              </a:ext>
            </a:extLst>
          </p:cNvPr>
          <p:cNvCxnSpPr>
            <a:cxnSpLocks/>
            <a:stCxn id="28" idx="1"/>
            <a:endCxn id="26" idx="3"/>
          </p:cNvCxnSpPr>
          <p:nvPr/>
        </p:nvCxnSpPr>
        <p:spPr>
          <a:xfrm flipH="1" flipV="1">
            <a:off x="5630341" y="4584068"/>
            <a:ext cx="1201035" cy="9121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BB73443F-A2CB-48DA-A0C5-0DEAE5C74EF7}"/>
              </a:ext>
            </a:extLst>
          </p:cNvPr>
          <p:cNvSpPr/>
          <p:nvPr/>
        </p:nvSpPr>
        <p:spPr>
          <a:xfrm>
            <a:off x="10007585" y="517921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WR23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7138F235-513A-471D-866B-F1F5BCDF8374}"/>
              </a:ext>
            </a:extLst>
          </p:cNvPr>
          <p:cNvSpPr/>
          <p:nvPr/>
        </p:nvSpPr>
        <p:spPr>
          <a:xfrm>
            <a:off x="3554987" y="596917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BDFF1C07-FB75-48E8-99F9-9AF4A58CEF46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>
            <a:off x="5630340" y="5496209"/>
            <a:ext cx="1201036" cy="7899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ijl: omlaag 36">
            <a:extLst>
              <a:ext uri="{FF2B5EF4-FFF2-40B4-BE49-F238E27FC236}">
                <a16:creationId xmlns:a16="http://schemas.microsoft.com/office/drawing/2014/main" id="{9FEE0CEE-7899-4D61-AF23-F96D7528AAED}"/>
              </a:ext>
            </a:extLst>
          </p:cNvPr>
          <p:cNvSpPr/>
          <p:nvPr/>
        </p:nvSpPr>
        <p:spPr>
          <a:xfrm>
            <a:off x="7418387" y="3681478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A847FB2-B54F-44A8-B3F2-434C14764C5D}"/>
              </a:ext>
            </a:extLst>
          </p:cNvPr>
          <p:cNvSpPr/>
          <p:nvPr/>
        </p:nvSpPr>
        <p:spPr>
          <a:xfrm>
            <a:off x="4193747" y="4289518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E59CB7F-42E9-44C4-A620-0A1BFEA544F3}"/>
              </a:ext>
            </a:extLst>
          </p:cNvPr>
          <p:cNvSpPr/>
          <p:nvPr/>
        </p:nvSpPr>
        <p:spPr>
          <a:xfrm>
            <a:off x="6975370" y="5128793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99A35E22-60FF-4CFC-B04F-C0CFEF5E18FD}"/>
              </a:ext>
            </a:extLst>
          </p:cNvPr>
          <p:cNvSpPr/>
          <p:nvPr/>
        </p:nvSpPr>
        <p:spPr>
          <a:xfrm>
            <a:off x="3929005" y="5969170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38168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Treemap chart&#10;&#10;Description automatically generated">
            <a:extLst>
              <a:ext uri="{FF2B5EF4-FFF2-40B4-BE49-F238E27FC236}">
                <a16:creationId xmlns:a16="http://schemas.microsoft.com/office/drawing/2014/main" id="{5DF2DBF4-6E06-2D03-2F4C-CDF3296A08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1" b="8247"/>
          <a:stretch/>
        </p:blipFill>
        <p:spPr>
          <a:xfrm>
            <a:off x="1711194" y="1507980"/>
            <a:ext cx="9697986" cy="5350020"/>
          </a:xfrm>
          <a:prstGeom prst="rect">
            <a:avLst/>
          </a:prstGeom>
        </p:spPr>
      </p:pic>
      <p:cxnSp>
        <p:nvCxnSpPr>
          <p:cNvPr id="281" name="Rechte verbindingslijn 280">
            <a:extLst>
              <a:ext uri="{FF2B5EF4-FFF2-40B4-BE49-F238E27FC236}">
                <a16:creationId xmlns:a16="http://schemas.microsoft.com/office/drawing/2014/main" id="{28DE9F4D-25B1-4B54-841D-50F6006C7828}"/>
              </a:ext>
            </a:extLst>
          </p:cNvPr>
          <p:cNvCxnSpPr>
            <a:cxnSpLocks/>
            <a:stCxn id="282" idx="2"/>
          </p:cNvCxnSpPr>
          <p:nvPr/>
        </p:nvCxnSpPr>
        <p:spPr>
          <a:xfrm flipH="1">
            <a:off x="7800391" y="1976044"/>
            <a:ext cx="2246170" cy="276117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kstvak 281">
            <a:extLst>
              <a:ext uri="{FF2B5EF4-FFF2-40B4-BE49-F238E27FC236}">
                <a16:creationId xmlns:a16="http://schemas.microsoft.com/office/drawing/2014/main" id="{DFE6C848-B33F-425A-AA3E-247647047B36}"/>
              </a:ext>
            </a:extLst>
          </p:cNvPr>
          <p:cNvSpPr txBox="1"/>
          <p:nvPr/>
        </p:nvSpPr>
        <p:spPr>
          <a:xfrm>
            <a:off x="8259854" y="1606712"/>
            <a:ext cx="3573414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r>
              <a:rPr lang="nl-NL" dirty="0"/>
              <a:t> Access </a:t>
            </a:r>
            <a:r>
              <a:rPr lang="nl-NL" dirty="0" err="1"/>
              <a:t>to</a:t>
            </a:r>
            <a:r>
              <a:rPr lang="nl-NL" dirty="0"/>
              <a:t> Water </a:t>
            </a:r>
            <a:r>
              <a:rPr lang="nl-NL" dirty="0" err="1"/>
              <a:t>for</a:t>
            </a:r>
            <a:r>
              <a:rPr lang="nl-NL" dirty="0"/>
              <a:t> WR17</a:t>
            </a:r>
            <a:endParaRPr lang="en-GB" dirty="0"/>
          </a:p>
        </p:txBody>
      </p:sp>
      <p:sp>
        <p:nvSpPr>
          <p:cNvPr id="288" name="Tekstvak 287">
            <a:extLst>
              <a:ext uri="{FF2B5EF4-FFF2-40B4-BE49-F238E27FC236}">
                <a16:creationId xmlns:a16="http://schemas.microsoft.com/office/drawing/2014/main" id="{FE9A2B88-ECD4-4058-9ED4-70B9715D3A14}"/>
              </a:ext>
            </a:extLst>
          </p:cNvPr>
          <p:cNvSpPr txBox="1"/>
          <p:nvPr/>
        </p:nvSpPr>
        <p:spPr>
          <a:xfrm>
            <a:off x="538490" y="3225750"/>
            <a:ext cx="1386470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Cooperation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FE13EC-245B-4233-B3E0-861AC5C93C0E}"/>
              </a:ext>
            </a:extLst>
          </p:cNvPr>
          <p:cNvSpPr txBox="1"/>
          <p:nvPr/>
        </p:nvSpPr>
        <p:spPr>
          <a:xfrm>
            <a:off x="630823" y="4267196"/>
            <a:ext cx="1201804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Ownership</a:t>
            </a:r>
            <a:endParaRPr lang="en-GB" dirty="0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F3BC946F-B8B9-4D8A-82F0-696768212A3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832627" y="4451862"/>
            <a:ext cx="6089198" cy="190439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Rechte verbindingslijn 290">
            <a:extLst>
              <a:ext uri="{FF2B5EF4-FFF2-40B4-BE49-F238E27FC236}">
                <a16:creationId xmlns:a16="http://schemas.microsoft.com/office/drawing/2014/main" id="{01031D57-84BE-410F-A466-CB6AD636A547}"/>
              </a:ext>
            </a:extLst>
          </p:cNvPr>
          <p:cNvCxnSpPr>
            <a:cxnSpLocks/>
            <a:stCxn id="289" idx="0"/>
            <a:endCxn id="288" idx="2"/>
          </p:cNvCxnSpPr>
          <p:nvPr/>
        </p:nvCxnSpPr>
        <p:spPr>
          <a:xfrm flipV="1">
            <a:off x="1231725" y="3595082"/>
            <a:ext cx="0" cy="6721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20">
            <a:extLst>
              <a:ext uri="{FF2B5EF4-FFF2-40B4-BE49-F238E27FC236}">
                <a16:creationId xmlns:a16="http://schemas.microsoft.com/office/drawing/2014/main" id="{830C4322-72C9-4F30-9EBB-16529418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Transaction03: establishment of a </a:t>
            </a:r>
            <a:r>
              <a:rPr lang="nl-NL" dirty="0" err="1"/>
              <a:t>servitude</a:t>
            </a:r>
            <a:r>
              <a:rPr lang="nl-NL" dirty="0"/>
              <a:t> on WR17</a:t>
            </a:r>
          </a:p>
        </p:txBody>
      </p:sp>
    </p:spTree>
    <p:extLst>
      <p:ext uri="{BB962C8B-B14F-4D97-AF65-F5344CB8AC3E}">
        <p14:creationId xmlns:p14="http://schemas.microsoft.com/office/powerpoint/2010/main" val="4243890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Carlos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03B9AD-FD2C-FD83-BE66-AA2E3EDF8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47"/>
          <a:stretch/>
        </p:blipFill>
        <p:spPr>
          <a:xfrm>
            <a:off x="4426466" y="638063"/>
            <a:ext cx="6602107" cy="3448745"/>
          </a:xfrm>
          <a:prstGeom prst="rect">
            <a:avLst/>
          </a:prstGeom>
        </p:spPr>
      </p:pic>
      <p:cxnSp>
        <p:nvCxnSpPr>
          <p:cNvPr id="26" name="Rechte verbindingslijn 14">
            <a:extLst>
              <a:ext uri="{FF2B5EF4-FFF2-40B4-BE49-F238E27FC236}">
                <a16:creationId xmlns:a16="http://schemas.microsoft.com/office/drawing/2014/main" id="{76352E56-5BE3-EECD-F68D-6628A46C61C9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3035546" y="5047520"/>
            <a:ext cx="5673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15">
            <a:extLst>
              <a:ext uri="{FF2B5EF4-FFF2-40B4-BE49-F238E27FC236}">
                <a16:creationId xmlns:a16="http://schemas.microsoft.com/office/drawing/2014/main" id="{7D453274-7F64-53FC-8C19-3DCD8AF2F272}"/>
              </a:ext>
            </a:extLst>
          </p:cNvPr>
          <p:cNvCxnSpPr>
            <a:cxnSpLocks/>
            <a:stCxn id="36" idx="3"/>
            <a:endCxn id="29" idx="1"/>
          </p:cNvCxnSpPr>
          <p:nvPr/>
        </p:nvCxnSpPr>
        <p:spPr>
          <a:xfrm flipV="1">
            <a:off x="5759085" y="5047519"/>
            <a:ext cx="567307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16">
            <a:extLst>
              <a:ext uri="{FF2B5EF4-FFF2-40B4-BE49-F238E27FC236}">
                <a16:creationId xmlns:a16="http://schemas.microsoft.com/office/drawing/2014/main" id="{4A3B19D9-7EF3-E987-71AD-BE22DC4E9ACF}"/>
              </a:ext>
            </a:extLst>
          </p:cNvPr>
          <p:cNvCxnSpPr>
            <a:cxnSpLocks/>
            <a:stCxn id="34" idx="1"/>
            <a:endCxn id="29" idx="3"/>
          </p:cNvCxnSpPr>
          <p:nvPr/>
        </p:nvCxnSpPr>
        <p:spPr>
          <a:xfrm flipH="1">
            <a:off x="8482624" y="5047519"/>
            <a:ext cx="5673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hoek 10">
            <a:extLst>
              <a:ext uri="{FF2B5EF4-FFF2-40B4-BE49-F238E27FC236}">
                <a16:creationId xmlns:a16="http://schemas.microsoft.com/office/drawing/2014/main" id="{53CCCD64-B386-6F0D-3FFB-BA4457C33786}"/>
              </a:ext>
            </a:extLst>
          </p:cNvPr>
          <p:cNvSpPr/>
          <p:nvPr/>
        </p:nvSpPr>
        <p:spPr>
          <a:xfrm>
            <a:off x="6326392" y="4771254"/>
            <a:ext cx="2156232" cy="552530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34" name="Rechthoek 11">
            <a:extLst>
              <a:ext uri="{FF2B5EF4-FFF2-40B4-BE49-F238E27FC236}">
                <a16:creationId xmlns:a16="http://schemas.microsoft.com/office/drawing/2014/main" id="{67823D09-D97D-4903-876F-3114E5E43A94}"/>
              </a:ext>
            </a:extLst>
          </p:cNvPr>
          <p:cNvSpPr/>
          <p:nvPr/>
        </p:nvSpPr>
        <p:spPr>
          <a:xfrm>
            <a:off x="9049930" y="4771254"/>
            <a:ext cx="2103435" cy="552530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35" name="Rechthoek 12">
            <a:extLst>
              <a:ext uri="{FF2B5EF4-FFF2-40B4-BE49-F238E27FC236}">
                <a16:creationId xmlns:a16="http://schemas.microsoft.com/office/drawing/2014/main" id="{D5144388-EF03-B4F4-8911-0397020FDCA7}"/>
              </a:ext>
            </a:extLst>
          </p:cNvPr>
          <p:cNvSpPr/>
          <p:nvPr/>
        </p:nvSpPr>
        <p:spPr>
          <a:xfrm>
            <a:off x="879314" y="4771256"/>
            <a:ext cx="2156232" cy="552528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36" name="Rechthoek 13">
            <a:extLst>
              <a:ext uri="{FF2B5EF4-FFF2-40B4-BE49-F238E27FC236}">
                <a16:creationId xmlns:a16="http://schemas.microsoft.com/office/drawing/2014/main" id="{4CC163FA-45A3-A7E6-279C-8684FC255957}"/>
              </a:ext>
            </a:extLst>
          </p:cNvPr>
          <p:cNvSpPr/>
          <p:nvPr/>
        </p:nvSpPr>
        <p:spPr>
          <a:xfrm>
            <a:off x="3602853" y="4771255"/>
            <a:ext cx="2156232" cy="552529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Right01</a:t>
            </a:r>
          </a:p>
        </p:txBody>
      </p:sp>
    </p:spTree>
    <p:extLst>
      <p:ext uri="{BB962C8B-B14F-4D97-AF65-F5344CB8AC3E}">
        <p14:creationId xmlns:p14="http://schemas.microsoft.com/office/powerpoint/2010/main" val="37595970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CD7C1C54-4A24-4F0C-B2B6-8F8BDBAE20FF}"/>
              </a:ext>
            </a:extLst>
          </p:cNvPr>
          <p:cNvSpPr/>
          <p:nvPr/>
        </p:nvSpPr>
        <p:spPr>
          <a:xfrm>
            <a:off x="380424" y="1765190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623066B-C5AF-4085-A820-7231FF9FC0C2}"/>
              </a:ext>
            </a:extLst>
          </p:cNvPr>
          <p:cNvSpPr/>
          <p:nvPr/>
        </p:nvSpPr>
        <p:spPr>
          <a:xfrm>
            <a:off x="7002394" y="177123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D7446E1-BFDF-44A7-978F-247010A5FB30}"/>
              </a:ext>
            </a:extLst>
          </p:cNvPr>
          <p:cNvSpPr/>
          <p:nvPr/>
        </p:nvSpPr>
        <p:spPr>
          <a:xfrm>
            <a:off x="9995995" y="112525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WR17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B5FE5C-BDE2-4DA4-B2BA-572CDCBD9FB2}"/>
              </a:ext>
            </a:extLst>
          </p:cNvPr>
          <p:cNvSpPr/>
          <p:nvPr/>
        </p:nvSpPr>
        <p:spPr>
          <a:xfrm>
            <a:off x="9995996" y="2669066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7EABB51-1EEB-4867-B05A-D00E610EDE12}"/>
              </a:ext>
            </a:extLst>
          </p:cNvPr>
          <p:cNvSpPr/>
          <p:nvPr/>
        </p:nvSpPr>
        <p:spPr>
          <a:xfrm>
            <a:off x="9995995" y="1894833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WR20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1D0AD2E9-770B-4EC2-B688-73580B4557A1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>
            <a:off x="5766763" y="2082188"/>
            <a:ext cx="1235631" cy="6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52DD861-35F7-41DF-87BA-38C58611948B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2455777" y="2082188"/>
            <a:ext cx="12356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CC367916-7067-483F-A88C-932B077B93EF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 flipV="1">
            <a:off x="9077747" y="2088236"/>
            <a:ext cx="918249" cy="897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D958D868-92FC-4114-A45C-D09B55A11F10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9077747" y="1442249"/>
            <a:ext cx="918248" cy="6459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510545C-CFE6-4D7F-A71E-FC2281F7C69D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 flipV="1">
            <a:off x="9077747" y="2088236"/>
            <a:ext cx="918248" cy="1235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EEAE1EC7-A8FE-422C-A333-F478B4102D7F}"/>
              </a:ext>
            </a:extLst>
          </p:cNvPr>
          <p:cNvSpPr/>
          <p:nvPr/>
        </p:nvSpPr>
        <p:spPr>
          <a:xfrm>
            <a:off x="3691410" y="176519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57CF3BB1-812A-479C-8250-129FB73C0E82}"/>
              </a:ext>
            </a:extLst>
          </p:cNvPr>
          <p:cNvSpPr/>
          <p:nvPr/>
        </p:nvSpPr>
        <p:spPr>
          <a:xfrm>
            <a:off x="9995994" y="357443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WR09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C48B022E-6D87-47C3-A2FB-89AA17BFFB62}"/>
              </a:ext>
            </a:extLst>
          </p:cNvPr>
          <p:cNvCxnSpPr>
            <a:cxnSpLocks/>
            <a:stCxn id="20" idx="1"/>
            <a:endCxn id="10" idx="3"/>
          </p:cNvCxnSpPr>
          <p:nvPr/>
        </p:nvCxnSpPr>
        <p:spPr>
          <a:xfrm flipH="1">
            <a:off x="9077747" y="674441"/>
            <a:ext cx="918247" cy="14137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97743A85-8EBB-4736-8753-F1FE42552E12}"/>
              </a:ext>
            </a:extLst>
          </p:cNvPr>
          <p:cNvSpPr/>
          <p:nvPr/>
        </p:nvSpPr>
        <p:spPr>
          <a:xfrm>
            <a:off x="353717" y="4990728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586113A0-2658-4C0C-959E-4F50FC7729D2}"/>
              </a:ext>
            </a:extLst>
          </p:cNvPr>
          <p:cNvSpPr/>
          <p:nvPr/>
        </p:nvSpPr>
        <p:spPr>
          <a:xfrm>
            <a:off x="7002395" y="412453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BAU15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151E5562-1CAD-4AAC-8DF0-BCC21DBCEBDE}"/>
              </a:ext>
            </a:extLst>
          </p:cNvPr>
          <p:cNvSpPr/>
          <p:nvPr/>
        </p:nvSpPr>
        <p:spPr>
          <a:xfrm>
            <a:off x="9995997" y="437562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6C113909-C639-417D-86AD-F4DD510CBFAE}"/>
              </a:ext>
            </a:extLst>
          </p:cNvPr>
          <p:cNvSpPr/>
          <p:nvPr/>
        </p:nvSpPr>
        <p:spPr>
          <a:xfrm>
            <a:off x="9996006" y="591226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WR17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0B22D132-E772-45F4-8FFB-9ECFB4EC2493}"/>
              </a:ext>
            </a:extLst>
          </p:cNvPr>
          <p:cNvSpPr/>
          <p:nvPr/>
        </p:nvSpPr>
        <p:spPr>
          <a:xfrm>
            <a:off x="9995998" y="514394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WR21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F391FAA-EBC2-4CEC-B168-A40B7D869304}"/>
              </a:ext>
            </a:extLst>
          </p:cNvPr>
          <p:cNvCxnSpPr>
            <a:cxnSpLocks/>
            <a:stCxn id="32" idx="3"/>
            <a:endCxn id="23" idx="1"/>
          </p:cNvCxnSpPr>
          <p:nvPr/>
        </p:nvCxnSpPr>
        <p:spPr>
          <a:xfrm flipV="1">
            <a:off x="5790089" y="4441528"/>
            <a:ext cx="1212306" cy="55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AF90E874-6FFC-4F15-BC65-5F8CA0947E68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 flipV="1">
            <a:off x="2429070" y="4447118"/>
            <a:ext cx="1285666" cy="8606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D72A4B2A-F148-4D9E-9300-BC1D044145FA}"/>
              </a:ext>
            </a:extLst>
          </p:cNvPr>
          <p:cNvCxnSpPr>
            <a:cxnSpLocks/>
            <a:stCxn id="25" idx="1"/>
            <a:endCxn id="44" idx="3"/>
          </p:cNvCxnSpPr>
          <p:nvPr/>
        </p:nvCxnSpPr>
        <p:spPr>
          <a:xfrm flipH="1" flipV="1">
            <a:off x="9077747" y="6228747"/>
            <a:ext cx="918259" cy="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2707EB10-9F38-42A7-AF66-0052F3D5D143}"/>
              </a:ext>
            </a:extLst>
          </p:cNvPr>
          <p:cNvCxnSpPr>
            <a:cxnSpLocks/>
            <a:stCxn id="33" idx="1"/>
            <a:endCxn id="23" idx="3"/>
          </p:cNvCxnSpPr>
          <p:nvPr/>
        </p:nvCxnSpPr>
        <p:spPr>
          <a:xfrm flipH="1">
            <a:off x="9077748" y="3924299"/>
            <a:ext cx="918248" cy="517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BCC5884-8E24-4275-8EA5-E0462EABA296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 flipV="1">
            <a:off x="9077748" y="4441528"/>
            <a:ext cx="918250" cy="10194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98A4E260-97C6-4C2A-8798-558DE26A5174}"/>
              </a:ext>
            </a:extLst>
          </p:cNvPr>
          <p:cNvSpPr/>
          <p:nvPr/>
        </p:nvSpPr>
        <p:spPr>
          <a:xfrm>
            <a:off x="3714736" y="413012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Right20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17A38FC-6CE8-4BD5-9523-69E98A82C117}"/>
              </a:ext>
            </a:extLst>
          </p:cNvPr>
          <p:cNvSpPr/>
          <p:nvPr/>
        </p:nvSpPr>
        <p:spPr>
          <a:xfrm>
            <a:off x="9995996" y="360730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WR09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3A26ABC-B22D-42B4-82FC-F8BFC437A8A5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 flipV="1">
            <a:off x="9077748" y="4441528"/>
            <a:ext cx="918249" cy="2510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F5ED4DE9-4F33-4131-B05F-1422BE9879B9}"/>
              </a:ext>
            </a:extLst>
          </p:cNvPr>
          <p:cNvSpPr/>
          <p:nvPr/>
        </p:nvSpPr>
        <p:spPr>
          <a:xfrm>
            <a:off x="7002394" y="5911749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BAU16</a:t>
            </a: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C34D177E-5187-4A6F-AE6C-4706B167F968}"/>
              </a:ext>
            </a:extLst>
          </p:cNvPr>
          <p:cNvSpPr/>
          <p:nvPr/>
        </p:nvSpPr>
        <p:spPr>
          <a:xfrm>
            <a:off x="3714736" y="501669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Right21</a:t>
            </a: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C1FAE139-9CA4-4CE6-90D5-B99DDECE3C43}"/>
              </a:ext>
            </a:extLst>
          </p:cNvPr>
          <p:cNvSpPr/>
          <p:nvPr/>
        </p:nvSpPr>
        <p:spPr>
          <a:xfrm>
            <a:off x="3691409" y="5903275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Restriction05</a:t>
            </a: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66E82E57-8492-4AEA-9CF3-932CF061A876}"/>
              </a:ext>
            </a:extLst>
          </p:cNvPr>
          <p:cNvCxnSpPr>
            <a:cxnSpLocks/>
            <a:stCxn id="47" idx="3"/>
            <a:endCxn id="44" idx="1"/>
          </p:cNvCxnSpPr>
          <p:nvPr/>
        </p:nvCxnSpPr>
        <p:spPr>
          <a:xfrm>
            <a:off x="5790089" y="5333695"/>
            <a:ext cx="1212305" cy="8950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B052ABF1-3874-4E37-AB1F-669AAA3A04B0}"/>
              </a:ext>
            </a:extLst>
          </p:cNvPr>
          <p:cNvCxnSpPr>
            <a:cxnSpLocks/>
            <a:stCxn id="48" idx="3"/>
            <a:endCxn id="44" idx="1"/>
          </p:cNvCxnSpPr>
          <p:nvPr/>
        </p:nvCxnSpPr>
        <p:spPr>
          <a:xfrm>
            <a:off x="5766762" y="6220273"/>
            <a:ext cx="1235632" cy="84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4E709B2-8369-4C66-820D-E18C53D02675}"/>
              </a:ext>
            </a:extLst>
          </p:cNvPr>
          <p:cNvCxnSpPr>
            <a:cxnSpLocks/>
            <a:stCxn id="22" idx="3"/>
            <a:endCxn id="47" idx="1"/>
          </p:cNvCxnSpPr>
          <p:nvPr/>
        </p:nvCxnSpPr>
        <p:spPr>
          <a:xfrm>
            <a:off x="2429070" y="5307726"/>
            <a:ext cx="1285666" cy="259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ijl: omlaag 67">
            <a:extLst>
              <a:ext uri="{FF2B5EF4-FFF2-40B4-BE49-F238E27FC236}">
                <a16:creationId xmlns:a16="http://schemas.microsoft.com/office/drawing/2014/main" id="{2651714B-231F-4D18-9F40-213C2BD61B3C}"/>
              </a:ext>
            </a:extLst>
          </p:cNvPr>
          <p:cNvSpPr/>
          <p:nvPr/>
        </p:nvSpPr>
        <p:spPr>
          <a:xfrm>
            <a:off x="5623517" y="2869372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3" name="Titel 72">
            <a:extLst>
              <a:ext uri="{FF2B5EF4-FFF2-40B4-BE49-F238E27FC236}">
                <a16:creationId xmlns:a16="http://schemas.microsoft.com/office/drawing/2014/main" id="{0CFD6F70-CFAF-4AD8-9A1E-D8A567D2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76"/>
            <a:ext cx="10515600" cy="1325563"/>
          </a:xfrm>
        </p:spPr>
        <p:txBody>
          <a:bodyPr/>
          <a:lstStyle/>
          <a:p>
            <a:r>
              <a:rPr lang="nl-NL" dirty="0"/>
              <a:t>Transaction03: </a:t>
            </a:r>
            <a:r>
              <a:rPr lang="nl-NL" dirty="0" err="1"/>
              <a:t>Establisment</a:t>
            </a:r>
            <a:r>
              <a:rPr lang="nl-NL" dirty="0"/>
              <a:t> of a </a:t>
            </a:r>
            <a:r>
              <a:rPr lang="nl-NL" dirty="0" err="1"/>
              <a:t>servitude</a:t>
            </a:r>
            <a:br>
              <a:rPr lang="nl-NL" dirty="0"/>
            </a:br>
            <a:r>
              <a:rPr lang="nl-NL" dirty="0"/>
              <a:t>(access </a:t>
            </a:r>
            <a:r>
              <a:rPr lang="nl-NL" dirty="0" err="1"/>
              <a:t>to</a:t>
            </a:r>
            <a:r>
              <a:rPr lang="nl-NL" dirty="0"/>
              <a:t> water) on WR17</a:t>
            </a:r>
          </a:p>
        </p:txBody>
      </p: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BE64D438-38E6-408C-9EEC-5C06057800DD}"/>
              </a:ext>
            </a:extLst>
          </p:cNvPr>
          <p:cNvCxnSpPr>
            <a:cxnSpLocks/>
          </p:cNvCxnSpPr>
          <p:nvPr/>
        </p:nvCxnSpPr>
        <p:spPr>
          <a:xfrm>
            <a:off x="2429069" y="6228747"/>
            <a:ext cx="1262339" cy="18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hoek 37">
            <a:extLst>
              <a:ext uri="{FF2B5EF4-FFF2-40B4-BE49-F238E27FC236}">
                <a16:creationId xmlns:a16="http://schemas.microsoft.com/office/drawing/2014/main" id="{C86C2499-C2D8-462F-9B34-026E44ECC690}"/>
              </a:ext>
            </a:extLst>
          </p:cNvPr>
          <p:cNvSpPr/>
          <p:nvPr/>
        </p:nvSpPr>
        <p:spPr>
          <a:xfrm>
            <a:off x="336738" y="5921005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D0DB65E9-F502-4AA1-97BE-BC5A076162A8}"/>
              </a:ext>
            </a:extLst>
          </p:cNvPr>
          <p:cNvSpPr txBox="1"/>
          <p:nvPr/>
        </p:nvSpPr>
        <p:spPr>
          <a:xfrm>
            <a:off x="226884" y="2851829"/>
            <a:ext cx="5131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Split BAUnit05 </a:t>
            </a:r>
            <a:r>
              <a:rPr lang="nl-NL" sz="1600" dirty="0" err="1">
                <a:solidFill>
                  <a:srgbClr val="FF0000"/>
                </a:solidFill>
              </a:rPr>
              <a:t>into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two</a:t>
            </a:r>
            <a:r>
              <a:rPr lang="nl-NL" sz="1600" dirty="0">
                <a:solidFill>
                  <a:srgbClr val="FF0000"/>
                </a:solidFill>
              </a:rPr>
              <a:t> new </a:t>
            </a:r>
            <a:r>
              <a:rPr lang="nl-NL" sz="1600" dirty="0" err="1">
                <a:solidFill>
                  <a:srgbClr val="FF0000"/>
                </a:solidFill>
              </a:rPr>
              <a:t>BAUnits</a:t>
            </a:r>
            <a:r>
              <a:rPr lang="nl-NL" sz="1600" dirty="0">
                <a:solidFill>
                  <a:srgbClr val="FF0000"/>
                </a:solidFill>
              </a:rPr>
              <a:t> BAU15 (WR09, WR20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WR21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BAUnit16 (WR17)</a:t>
            </a:r>
          </a:p>
          <a:p>
            <a:r>
              <a:rPr lang="nl-NL" sz="1600" dirty="0" err="1">
                <a:solidFill>
                  <a:srgbClr val="FF0000"/>
                </a:solidFill>
              </a:rPr>
              <a:t>Establish</a:t>
            </a:r>
            <a:r>
              <a:rPr lang="nl-NL" sz="1600" dirty="0">
                <a:solidFill>
                  <a:srgbClr val="FF0000"/>
                </a:solidFill>
              </a:rPr>
              <a:t> the </a:t>
            </a:r>
            <a:r>
              <a:rPr lang="nl-NL" sz="1600" dirty="0" err="1">
                <a:solidFill>
                  <a:srgbClr val="FF0000"/>
                </a:solidFill>
              </a:rPr>
              <a:t>servitude</a:t>
            </a:r>
            <a:r>
              <a:rPr lang="nl-NL" sz="1600" dirty="0">
                <a:solidFill>
                  <a:srgbClr val="FF0000"/>
                </a:solidFill>
              </a:rPr>
              <a:t> (Restriction03) on BAU16</a:t>
            </a:r>
          </a:p>
        </p:txBody>
      </p:sp>
    </p:spTree>
    <p:extLst>
      <p:ext uri="{BB962C8B-B14F-4D97-AF65-F5344CB8AC3E}">
        <p14:creationId xmlns:p14="http://schemas.microsoft.com/office/powerpoint/2010/main" val="32810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47803"/>
              </p:ext>
            </p:extLst>
          </p:nvPr>
        </p:nvGraphicFramePr>
        <p:xfrm>
          <a:off x="165530" y="161997"/>
          <a:ext cx="2194560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410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40400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66459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p_id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name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Cooperation</a:t>
                      </a: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002222"/>
              </p:ext>
            </p:extLst>
          </p:nvPr>
        </p:nvGraphicFramePr>
        <p:xfrm>
          <a:off x="7612978" y="161997"/>
          <a:ext cx="2423732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393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59929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798698">
                  <a:extLst>
                    <a:ext uri="{9D8B030D-6E8A-4147-A177-3AD203B41FA5}">
                      <a16:colId xmlns:a16="http://schemas.microsoft.com/office/drawing/2014/main" val="47447259"/>
                    </a:ext>
                  </a:extLst>
                </a:gridCol>
                <a:gridCol w="841170">
                  <a:extLst>
                    <a:ext uri="{9D8B030D-6E8A-4147-A177-3AD203B41FA5}">
                      <a16:colId xmlns:a16="http://schemas.microsoft.com/office/drawing/2014/main" val="62552250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bau_id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t_max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783636"/>
              </p:ext>
            </p:extLst>
          </p:nvPr>
        </p:nvGraphicFramePr>
        <p:xfrm>
          <a:off x="10732690" y="161997"/>
          <a:ext cx="1344871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9780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3601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479081">
                  <a:extLst>
                    <a:ext uri="{9D8B030D-6E8A-4147-A177-3AD203B41FA5}">
                      <a16:colId xmlns:a16="http://schemas.microsoft.com/office/drawing/2014/main" val="3684915214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su_id</a:t>
                      </a:r>
                      <a:endParaRPr lang="en-US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492171"/>
              </p:ext>
            </p:extLst>
          </p:nvPr>
        </p:nvGraphicFramePr>
        <p:xfrm>
          <a:off x="3056070" y="161997"/>
          <a:ext cx="3853544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5076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5565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3180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0886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  <a:gridCol w="851372">
                  <a:extLst>
                    <a:ext uri="{9D8B030D-6E8A-4147-A177-3AD203B41FA5}">
                      <a16:colId xmlns:a16="http://schemas.microsoft.com/office/drawing/2014/main" val="3067703096"/>
                    </a:ext>
                  </a:extLst>
                </a:gridCol>
                <a:gridCol w="780774">
                  <a:extLst>
                    <a:ext uri="{9D8B030D-6E8A-4147-A177-3AD203B41FA5}">
                      <a16:colId xmlns:a16="http://schemas.microsoft.com/office/drawing/2014/main" val="2617282239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r_id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type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share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t_max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86" name="Rechte verbindingslijn 12">
            <a:extLst>
              <a:ext uri="{FF2B5EF4-FFF2-40B4-BE49-F238E27FC236}">
                <a16:creationId xmlns:a16="http://schemas.microsoft.com/office/drawing/2014/main" id="{790A927A-6367-CE14-F139-4A29AB96C9FC}"/>
              </a:ext>
            </a:extLst>
          </p:cNvPr>
          <p:cNvCxnSpPr>
            <a:cxnSpLocks/>
          </p:cNvCxnSpPr>
          <p:nvPr/>
        </p:nvCxnSpPr>
        <p:spPr>
          <a:xfrm>
            <a:off x="2354929" y="1855578"/>
            <a:ext cx="701141" cy="64502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12">
            <a:extLst>
              <a:ext uri="{FF2B5EF4-FFF2-40B4-BE49-F238E27FC236}">
                <a16:creationId xmlns:a16="http://schemas.microsoft.com/office/drawing/2014/main" id="{5E72A642-33F9-359E-4FDB-33F3A9A3CA5D}"/>
              </a:ext>
            </a:extLst>
          </p:cNvPr>
          <p:cNvCxnSpPr>
            <a:cxnSpLocks/>
          </p:cNvCxnSpPr>
          <p:nvPr/>
        </p:nvCxnSpPr>
        <p:spPr>
          <a:xfrm flipV="1">
            <a:off x="6925491" y="2005120"/>
            <a:ext cx="704603" cy="46170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Pijl: omlaag 42">
            <a:extLst>
              <a:ext uri="{FF2B5EF4-FFF2-40B4-BE49-F238E27FC236}">
                <a16:creationId xmlns:a16="http://schemas.microsoft.com/office/drawing/2014/main" id="{671264C0-960C-6ED1-424D-EB5C60BC13F4}"/>
              </a:ext>
            </a:extLst>
          </p:cNvPr>
          <p:cNvSpPr/>
          <p:nvPr/>
        </p:nvSpPr>
        <p:spPr>
          <a:xfrm>
            <a:off x="6235959" y="2971703"/>
            <a:ext cx="797932" cy="65662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78" name="Tabel 8">
            <a:extLst>
              <a:ext uri="{FF2B5EF4-FFF2-40B4-BE49-F238E27FC236}">
                <a16:creationId xmlns:a16="http://schemas.microsoft.com/office/drawing/2014/main" id="{E3B3C6B7-5C62-14EA-50A5-764A2CCF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416543"/>
              </p:ext>
            </p:extLst>
          </p:nvPr>
        </p:nvGraphicFramePr>
        <p:xfrm>
          <a:off x="7614506" y="3932574"/>
          <a:ext cx="2394594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3459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6098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19950">
                  <a:extLst>
                    <a:ext uri="{9D8B030D-6E8A-4147-A177-3AD203B41FA5}">
                      <a16:colId xmlns:a16="http://schemas.microsoft.com/office/drawing/2014/main" val="47447259"/>
                    </a:ext>
                  </a:extLst>
                </a:gridCol>
                <a:gridCol w="800204">
                  <a:extLst>
                    <a:ext uri="{9D8B030D-6E8A-4147-A177-3AD203B41FA5}">
                      <a16:colId xmlns:a16="http://schemas.microsoft.com/office/drawing/2014/main" val="62552250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bau_id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t_max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BAU15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BAU16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</a:tbl>
          </a:graphicData>
        </a:graphic>
      </p:graphicFrame>
      <p:graphicFrame>
        <p:nvGraphicFramePr>
          <p:cNvPr id="80" name="Tabel 8">
            <a:extLst>
              <a:ext uri="{FF2B5EF4-FFF2-40B4-BE49-F238E27FC236}">
                <a16:creationId xmlns:a16="http://schemas.microsoft.com/office/drawing/2014/main" id="{A5E1412D-C69A-5162-A95D-F77301ED5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381079"/>
              </p:ext>
            </p:extLst>
          </p:nvPr>
        </p:nvGraphicFramePr>
        <p:xfrm>
          <a:off x="3046390" y="3918299"/>
          <a:ext cx="3853544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5076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5565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3180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0886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  <a:gridCol w="806091">
                  <a:extLst>
                    <a:ext uri="{9D8B030D-6E8A-4147-A177-3AD203B41FA5}">
                      <a16:colId xmlns:a16="http://schemas.microsoft.com/office/drawing/2014/main" val="3067703096"/>
                    </a:ext>
                  </a:extLst>
                </a:gridCol>
                <a:gridCol w="826055">
                  <a:extLst>
                    <a:ext uri="{9D8B030D-6E8A-4147-A177-3AD203B41FA5}">
                      <a16:colId xmlns:a16="http://schemas.microsoft.com/office/drawing/2014/main" val="2617282239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r_id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type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share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t_max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Restr04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Servitude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Right20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Right21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Restr05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Servitude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97" name="Rechte verbindingslijn 12">
            <a:extLst>
              <a:ext uri="{FF2B5EF4-FFF2-40B4-BE49-F238E27FC236}">
                <a16:creationId xmlns:a16="http://schemas.microsoft.com/office/drawing/2014/main" id="{4D8F509F-6343-E75E-4313-18B96B1EFBAD}"/>
              </a:ext>
            </a:extLst>
          </p:cNvPr>
          <p:cNvCxnSpPr>
            <a:cxnSpLocks/>
          </p:cNvCxnSpPr>
          <p:nvPr/>
        </p:nvCxnSpPr>
        <p:spPr>
          <a:xfrm>
            <a:off x="2359940" y="5727656"/>
            <a:ext cx="676128" cy="4678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chte verbindingslijn 12">
            <a:extLst>
              <a:ext uri="{FF2B5EF4-FFF2-40B4-BE49-F238E27FC236}">
                <a16:creationId xmlns:a16="http://schemas.microsoft.com/office/drawing/2014/main" id="{7618A566-0D60-49F5-4CCF-97C98A9C7B32}"/>
              </a:ext>
            </a:extLst>
          </p:cNvPr>
          <p:cNvCxnSpPr>
            <a:cxnSpLocks/>
          </p:cNvCxnSpPr>
          <p:nvPr/>
        </p:nvCxnSpPr>
        <p:spPr>
          <a:xfrm>
            <a:off x="6892251" y="6651558"/>
            <a:ext cx="7033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2">
            <a:extLst>
              <a:ext uri="{FF2B5EF4-FFF2-40B4-BE49-F238E27FC236}">
                <a16:creationId xmlns:a16="http://schemas.microsoft.com/office/drawing/2014/main" id="{98E58FDA-D7C1-D7D3-6960-0E7EFE09492C}"/>
              </a:ext>
            </a:extLst>
          </p:cNvPr>
          <p:cNvCxnSpPr>
            <a:cxnSpLocks/>
          </p:cNvCxnSpPr>
          <p:nvPr/>
        </p:nvCxnSpPr>
        <p:spPr>
          <a:xfrm flipV="1">
            <a:off x="10009100" y="5418137"/>
            <a:ext cx="733912" cy="12334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2">
            <a:extLst>
              <a:ext uri="{FF2B5EF4-FFF2-40B4-BE49-F238E27FC236}">
                <a16:creationId xmlns:a16="http://schemas.microsoft.com/office/drawing/2014/main" id="{B72BA423-44A9-1BA3-D25C-11F2B3A853BB}"/>
              </a:ext>
            </a:extLst>
          </p:cNvPr>
          <p:cNvCxnSpPr>
            <a:cxnSpLocks/>
          </p:cNvCxnSpPr>
          <p:nvPr/>
        </p:nvCxnSpPr>
        <p:spPr>
          <a:xfrm>
            <a:off x="2312478" y="5731673"/>
            <a:ext cx="7277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2">
            <a:extLst>
              <a:ext uri="{FF2B5EF4-FFF2-40B4-BE49-F238E27FC236}">
                <a16:creationId xmlns:a16="http://schemas.microsoft.com/office/drawing/2014/main" id="{883BD39C-8757-B836-4F09-AE18C8C1E9DA}"/>
              </a:ext>
            </a:extLst>
          </p:cNvPr>
          <p:cNvCxnSpPr>
            <a:cxnSpLocks/>
          </p:cNvCxnSpPr>
          <p:nvPr/>
        </p:nvCxnSpPr>
        <p:spPr>
          <a:xfrm>
            <a:off x="6906131" y="5782031"/>
            <a:ext cx="706847" cy="4634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D517CB64-EE25-DBA0-640D-0B7E90AB5601}"/>
              </a:ext>
            </a:extLst>
          </p:cNvPr>
          <p:cNvCxnSpPr>
            <a:cxnSpLocks/>
          </p:cNvCxnSpPr>
          <p:nvPr/>
        </p:nvCxnSpPr>
        <p:spPr>
          <a:xfrm>
            <a:off x="2370412" y="1855578"/>
            <a:ext cx="669781" cy="1318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12">
            <a:extLst>
              <a:ext uri="{FF2B5EF4-FFF2-40B4-BE49-F238E27FC236}">
                <a16:creationId xmlns:a16="http://schemas.microsoft.com/office/drawing/2014/main" id="{7FDA08C1-1C73-1491-940C-B5726A1D530E}"/>
              </a:ext>
            </a:extLst>
          </p:cNvPr>
          <p:cNvCxnSpPr>
            <a:cxnSpLocks/>
          </p:cNvCxnSpPr>
          <p:nvPr/>
        </p:nvCxnSpPr>
        <p:spPr>
          <a:xfrm flipV="1">
            <a:off x="6899934" y="1617832"/>
            <a:ext cx="705660" cy="462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12">
            <a:extLst>
              <a:ext uri="{FF2B5EF4-FFF2-40B4-BE49-F238E27FC236}">
                <a16:creationId xmlns:a16="http://schemas.microsoft.com/office/drawing/2014/main" id="{08231F09-7011-A667-0B5F-B5A9E3604D4D}"/>
              </a:ext>
            </a:extLst>
          </p:cNvPr>
          <p:cNvCxnSpPr>
            <a:cxnSpLocks/>
          </p:cNvCxnSpPr>
          <p:nvPr/>
        </p:nvCxnSpPr>
        <p:spPr>
          <a:xfrm flipV="1">
            <a:off x="10053704" y="989045"/>
            <a:ext cx="678986" cy="102301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abel 8">
            <a:extLst>
              <a:ext uri="{FF2B5EF4-FFF2-40B4-BE49-F238E27FC236}">
                <a16:creationId xmlns:a16="http://schemas.microsoft.com/office/drawing/2014/main" id="{0F0F10A5-5FC2-0C00-518D-30F9E42BA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742645"/>
              </p:ext>
            </p:extLst>
          </p:nvPr>
        </p:nvGraphicFramePr>
        <p:xfrm>
          <a:off x="160369" y="3932574"/>
          <a:ext cx="2194560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410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40400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66459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p_id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name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Municipality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Cooperation</a:t>
                      </a: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</a:tbl>
          </a:graphicData>
        </a:graphic>
      </p:graphicFrame>
      <p:graphicFrame>
        <p:nvGraphicFramePr>
          <p:cNvPr id="43" name="Tabel 8">
            <a:extLst>
              <a:ext uri="{FF2B5EF4-FFF2-40B4-BE49-F238E27FC236}">
                <a16:creationId xmlns:a16="http://schemas.microsoft.com/office/drawing/2014/main" id="{CD7DCACD-8638-C915-F20A-E33A559F8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429177"/>
              </p:ext>
            </p:extLst>
          </p:nvPr>
        </p:nvGraphicFramePr>
        <p:xfrm>
          <a:off x="10743012" y="3918299"/>
          <a:ext cx="1344871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9780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3601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479081">
                  <a:extLst>
                    <a:ext uri="{9D8B030D-6E8A-4147-A177-3AD203B41FA5}">
                      <a16:colId xmlns:a16="http://schemas.microsoft.com/office/drawing/2014/main" val="3684915214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su_id</a:t>
                      </a:r>
                      <a:endParaRPr lang="en-US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46" name="Rechte verbindingslijn 12">
            <a:extLst>
              <a:ext uri="{FF2B5EF4-FFF2-40B4-BE49-F238E27FC236}">
                <a16:creationId xmlns:a16="http://schemas.microsoft.com/office/drawing/2014/main" id="{89FC1D73-42A1-7385-347D-BC0A11261061}"/>
              </a:ext>
            </a:extLst>
          </p:cNvPr>
          <p:cNvCxnSpPr>
            <a:cxnSpLocks/>
          </p:cNvCxnSpPr>
          <p:nvPr/>
        </p:nvCxnSpPr>
        <p:spPr>
          <a:xfrm flipV="1">
            <a:off x="9995295" y="4377595"/>
            <a:ext cx="752728" cy="1817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12">
            <a:extLst>
              <a:ext uri="{FF2B5EF4-FFF2-40B4-BE49-F238E27FC236}">
                <a16:creationId xmlns:a16="http://schemas.microsoft.com/office/drawing/2014/main" id="{D1B2837B-6AE3-B9A4-74D6-A2C7EFBB782D}"/>
              </a:ext>
            </a:extLst>
          </p:cNvPr>
          <p:cNvCxnSpPr>
            <a:cxnSpLocks/>
          </p:cNvCxnSpPr>
          <p:nvPr/>
        </p:nvCxnSpPr>
        <p:spPr>
          <a:xfrm>
            <a:off x="9993767" y="6190598"/>
            <a:ext cx="746307" cy="4499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12">
            <a:extLst>
              <a:ext uri="{FF2B5EF4-FFF2-40B4-BE49-F238E27FC236}">
                <a16:creationId xmlns:a16="http://schemas.microsoft.com/office/drawing/2014/main" id="{70849723-9A5D-AB05-E447-965E08111C5F}"/>
              </a:ext>
            </a:extLst>
          </p:cNvPr>
          <p:cNvCxnSpPr>
            <a:cxnSpLocks/>
          </p:cNvCxnSpPr>
          <p:nvPr/>
        </p:nvCxnSpPr>
        <p:spPr>
          <a:xfrm flipV="1">
            <a:off x="10009100" y="6165961"/>
            <a:ext cx="733912" cy="246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12">
            <a:extLst>
              <a:ext uri="{FF2B5EF4-FFF2-40B4-BE49-F238E27FC236}">
                <a16:creationId xmlns:a16="http://schemas.microsoft.com/office/drawing/2014/main" id="{94130702-E3D6-2797-7C8E-467C99612E56}"/>
              </a:ext>
            </a:extLst>
          </p:cNvPr>
          <p:cNvCxnSpPr>
            <a:cxnSpLocks/>
          </p:cNvCxnSpPr>
          <p:nvPr/>
        </p:nvCxnSpPr>
        <p:spPr>
          <a:xfrm>
            <a:off x="6899934" y="6195527"/>
            <a:ext cx="713044" cy="4560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12">
            <a:extLst>
              <a:ext uri="{FF2B5EF4-FFF2-40B4-BE49-F238E27FC236}">
                <a16:creationId xmlns:a16="http://schemas.microsoft.com/office/drawing/2014/main" id="{A52A0684-6793-0DC7-EB75-5776FC8B5291}"/>
              </a:ext>
            </a:extLst>
          </p:cNvPr>
          <p:cNvCxnSpPr>
            <a:cxnSpLocks/>
          </p:cNvCxnSpPr>
          <p:nvPr/>
        </p:nvCxnSpPr>
        <p:spPr>
          <a:xfrm>
            <a:off x="2354929" y="5103845"/>
            <a:ext cx="685264" cy="1455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12">
            <a:extLst>
              <a:ext uri="{FF2B5EF4-FFF2-40B4-BE49-F238E27FC236}">
                <a16:creationId xmlns:a16="http://schemas.microsoft.com/office/drawing/2014/main" id="{FF5EDE32-09EF-CB13-5495-A4119C044B52}"/>
              </a:ext>
            </a:extLst>
          </p:cNvPr>
          <p:cNvCxnSpPr>
            <a:cxnSpLocks/>
          </p:cNvCxnSpPr>
          <p:nvPr/>
        </p:nvCxnSpPr>
        <p:spPr>
          <a:xfrm>
            <a:off x="10045211" y="1626911"/>
            <a:ext cx="694863" cy="9622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chte verbindingslijn 12">
            <a:extLst>
              <a:ext uri="{FF2B5EF4-FFF2-40B4-BE49-F238E27FC236}">
                <a16:creationId xmlns:a16="http://schemas.microsoft.com/office/drawing/2014/main" id="{05791C8E-DAF6-7143-6EF0-9DC4E2D7972B}"/>
              </a:ext>
            </a:extLst>
          </p:cNvPr>
          <p:cNvCxnSpPr>
            <a:cxnSpLocks/>
          </p:cNvCxnSpPr>
          <p:nvPr/>
        </p:nvCxnSpPr>
        <p:spPr>
          <a:xfrm>
            <a:off x="10045211" y="1626911"/>
            <a:ext cx="6704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12">
            <a:extLst>
              <a:ext uri="{FF2B5EF4-FFF2-40B4-BE49-F238E27FC236}">
                <a16:creationId xmlns:a16="http://schemas.microsoft.com/office/drawing/2014/main" id="{C99D25BE-D142-2E09-2BBD-DC9D0697C9C0}"/>
              </a:ext>
            </a:extLst>
          </p:cNvPr>
          <p:cNvCxnSpPr>
            <a:cxnSpLocks/>
          </p:cNvCxnSpPr>
          <p:nvPr/>
        </p:nvCxnSpPr>
        <p:spPr>
          <a:xfrm flipV="1">
            <a:off x="10045211" y="482204"/>
            <a:ext cx="670485" cy="114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12">
            <a:extLst>
              <a:ext uri="{FF2B5EF4-FFF2-40B4-BE49-F238E27FC236}">
                <a16:creationId xmlns:a16="http://schemas.microsoft.com/office/drawing/2014/main" id="{7676FEBC-9D19-70F5-CB1A-BFDCFC03858E}"/>
              </a:ext>
            </a:extLst>
          </p:cNvPr>
          <p:cNvCxnSpPr>
            <a:cxnSpLocks/>
          </p:cNvCxnSpPr>
          <p:nvPr/>
        </p:nvCxnSpPr>
        <p:spPr>
          <a:xfrm>
            <a:off x="10045211" y="1626911"/>
            <a:ext cx="687479" cy="7196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51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665368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Eco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Investment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083058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7306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125101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370049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884756"/>
              </p:ext>
            </p:extLst>
          </p:nvPr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Servitude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Restr05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Servitude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>
            <a:off x="2985796" y="2743200"/>
            <a:ext cx="826267" cy="23419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>
            <a:off x="6655277" y="5085184"/>
            <a:ext cx="964866" cy="3638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BFB26093-663E-1FF8-4B23-00FA6DDBFE93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5085184"/>
            <a:ext cx="823208" cy="12036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6DA95D-237E-25FE-66C3-B3C743A85D14}"/>
              </a:ext>
            </a:extLst>
          </p:cNvPr>
          <p:cNvCxnSpPr>
            <a:cxnSpLocks/>
          </p:cNvCxnSpPr>
          <p:nvPr/>
        </p:nvCxnSpPr>
        <p:spPr>
          <a:xfrm>
            <a:off x="2991767" y="2741781"/>
            <a:ext cx="818767" cy="20424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378AF4-9D51-6D2B-7EA7-6ECE3FE80AE2}"/>
              </a:ext>
            </a:extLst>
          </p:cNvPr>
          <p:cNvCxnSpPr>
            <a:cxnSpLocks/>
          </p:cNvCxnSpPr>
          <p:nvPr/>
        </p:nvCxnSpPr>
        <p:spPr>
          <a:xfrm flipV="1">
            <a:off x="6655277" y="5449078"/>
            <a:ext cx="964866" cy="1129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BF982B-0854-753A-9F1B-CE7F3BCF54F9}"/>
              </a:ext>
            </a:extLst>
          </p:cNvPr>
          <p:cNvCxnSpPr>
            <a:cxnSpLocks/>
          </p:cNvCxnSpPr>
          <p:nvPr/>
        </p:nvCxnSpPr>
        <p:spPr>
          <a:xfrm>
            <a:off x="6655277" y="4784252"/>
            <a:ext cx="964866" cy="300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2">
            <a:extLst>
              <a:ext uri="{FF2B5EF4-FFF2-40B4-BE49-F238E27FC236}">
                <a16:creationId xmlns:a16="http://schemas.microsoft.com/office/drawing/2014/main" id="{66AAE8F2-3E81-77B9-5BC8-52BCB6CF053D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5085184"/>
            <a:ext cx="823208" cy="905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578842B3-7392-CE94-9BDF-6C2A846F3C72}"/>
              </a:ext>
            </a:extLst>
          </p:cNvPr>
          <p:cNvCxnSpPr>
            <a:cxnSpLocks/>
          </p:cNvCxnSpPr>
          <p:nvPr/>
        </p:nvCxnSpPr>
        <p:spPr>
          <a:xfrm flipH="1">
            <a:off x="8669459" y="1222310"/>
            <a:ext cx="823208" cy="38628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12">
            <a:extLst>
              <a:ext uri="{FF2B5EF4-FFF2-40B4-BE49-F238E27FC236}">
                <a16:creationId xmlns:a16="http://schemas.microsoft.com/office/drawing/2014/main" id="{68D7C2D0-DCE4-A1B6-7146-03A0CBAF3A03}"/>
              </a:ext>
            </a:extLst>
          </p:cNvPr>
          <p:cNvCxnSpPr>
            <a:cxnSpLocks/>
          </p:cNvCxnSpPr>
          <p:nvPr/>
        </p:nvCxnSpPr>
        <p:spPr>
          <a:xfrm>
            <a:off x="2985796" y="2080727"/>
            <a:ext cx="824738" cy="44973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F8527EE3-54EF-4DC1-B0D3-1E2A666A671E}"/>
              </a:ext>
            </a:extLst>
          </p:cNvPr>
          <p:cNvCxnSpPr>
            <a:cxnSpLocks/>
          </p:cNvCxnSpPr>
          <p:nvPr/>
        </p:nvCxnSpPr>
        <p:spPr>
          <a:xfrm flipH="1">
            <a:off x="8669459" y="3620278"/>
            <a:ext cx="823208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9460446-78EB-F28D-522E-0537ADC64F7E}"/>
              </a:ext>
            </a:extLst>
          </p:cNvPr>
          <p:cNvSpPr/>
          <p:nvPr/>
        </p:nvSpPr>
        <p:spPr>
          <a:xfrm>
            <a:off x="470699" y="5690429"/>
            <a:ext cx="1582036" cy="10077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old transaction tables</a:t>
            </a:r>
          </a:p>
        </p:txBody>
      </p:sp>
    </p:spTree>
    <p:extLst>
      <p:ext uri="{BB962C8B-B14F-4D97-AF65-F5344CB8AC3E}">
        <p14:creationId xmlns:p14="http://schemas.microsoft.com/office/powerpoint/2010/main" val="4392314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CD7C1C54-4A24-4F0C-B2B6-8F8BDBAE20FF}"/>
              </a:ext>
            </a:extLst>
          </p:cNvPr>
          <p:cNvSpPr/>
          <p:nvPr/>
        </p:nvSpPr>
        <p:spPr>
          <a:xfrm>
            <a:off x="380424" y="1765190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623066B-C5AF-4085-A820-7231FF9FC0C2}"/>
              </a:ext>
            </a:extLst>
          </p:cNvPr>
          <p:cNvSpPr/>
          <p:nvPr/>
        </p:nvSpPr>
        <p:spPr>
          <a:xfrm>
            <a:off x="7002394" y="177123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D7446E1-BFDF-44A7-978F-247010A5FB30}"/>
              </a:ext>
            </a:extLst>
          </p:cNvPr>
          <p:cNvSpPr/>
          <p:nvPr/>
        </p:nvSpPr>
        <p:spPr>
          <a:xfrm>
            <a:off x="9995995" y="112525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WR17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B5FE5C-BDE2-4DA4-B2BA-572CDCBD9FB2}"/>
              </a:ext>
            </a:extLst>
          </p:cNvPr>
          <p:cNvSpPr/>
          <p:nvPr/>
        </p:nvSpPr>
        <p:spPr>
          <a:xfrm>
            <a:off x="9995996" y="2669066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7EABB51-1EEB-4867-B05A-D00E610EDE12}"/>
              </a:ext>
            </a:extLst>
          </p:cNvPr>
          <p:cNvSpPr/>
          <p:nvPr/>
        </p:nvSpPr>
        <p:spPr>
          <a:xfrm>
            <a:off x="9995995" y="1894833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WR20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1D0AD2E9-770B-4EC2-B688-73580B4557A1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>
            <a:off x="5766763" y="2082188"/>
            <a:ext cx="1235631" cy="6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52DD861-35F7-41DF-87BA-38C58611948B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2455777" y="2082188"/>
            <a:ext cx="12356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CC367916-7067-483F-A88C-932B077B93EF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 flipV="1">
            <a:off x="9077747" y="2088236"/>
            <a:ext cx="918249" cy="897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D958D868-92FC-4114-A45C-D09B55A11F10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9077747" y="1442249"/>
            <a:ext cx="918248" cy="6459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510545C-CFE6-4D7F-A71E-FC2281F7C69D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 flipV="1">
            <a:off x="9077747" y="2088236"/>
            <a:ext cx="918248" cy="1235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EEAE1EC7-A8FE-422C-A333-F478B4102D7F}"/>
              </a:ext>
            </a:extLst>
          </p:cNvPr>
          <p:cNvSpPr/>
          <p:nvPr/>
        </p:nvSpPr>
        <p:spPr>
          <a:xfrm>
            <a:off x="3691410" y="176519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57CF3BB1-812A-479C-8250-129FB73C0E82}"/>
              </a:ext>
            </a:extLst>
          </p:cNvPr>
          <p:cNvSpPr/>
          <p:nvPr/>
        </p:nvSpPr>
        <p:spPr>
          <a:xfrm>
            <a:off x="9995994" y="357443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WR09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C48B022E-6D87-47C3-A2FB-89AA17BFFB62}"/>
              </a:ext>
            </a:extLst>
          </p:cNvPr>
          <p:cNvCxnSpPr>
            <a:cxnSpLocks/>
            <a:stCxn id="20" idx="1"/>
            <a:endCxn id="10" idx="3"/>
          </p:cNvCxnSpPr>
          <p:nvPr/>
        </p:nvCxnSpPr>
        <p:spPr>
          <a:xfrm flipH="1">
            <a:off x="9077747" y="674441"/>
            <a:ext cx="918247" cy="14137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97743A85-8EBB-4736-8753-F1FE42552E12}"/>
              </a:ext>
            </a:extLst>
          </p:cNvPr>
          <p:cNvSpPr/>
          <p:nvPr/>
        </p:nvSpPr>
        <p:spPr>
          <a:xfrm>
            <a:off x="353717" y="4990728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586113A0-2658-4C0C-959E-4F50FC7729D2}"/>
              </a:ext>
            </a:extLst>
          </p:cNvPr>
          <p:cNvSpPr/>
          <p:nvPr/>
        </p:nvSpPr>
        <p:spPr>
          <a:xfrm>
            <a:off x="7002395" y="412453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BAU15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151E5562-1CAD-4AAC-8DF0-BCC21DBCEBDE}"/>
              </a:ext>
            </a:extLst>
          </p:cNvPr>
          <p:cNvSpPr/>
          <p:nvPr/>
        </p:nvSpPr>
        <p:spPr>
          <a:xfrm>
            <a:off x="9995997" y="437562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6C113909-C639-417D-86AD-F4DD510CBFAE}"/>
              </a:ext>
            </a:extLst>
          </p:cNvPr>
          <p:cNvSpPr/>
          <p:nvPr/>
        </p:nvSpPr>
        <p:spPr>
          <a:xfrm>
            <a:off x="9996006" y="591226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WR17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0B22D132-E772-45F4-8FFB-9ECFB4EC2493}"/>
              </a:ext>
            </a:extLst>
          </p:cNvPr>
          <p:cNvSpPr/>
          <p:nvPr/>
        </p:nvSpPr>
        <p:spPr>
          <a:xfrm>
            <a:off x="9995998" y="514394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WR21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F391FAA-EBC2-4CEC-B168-A40B7D869304}"/>
              </a:ext>
            </a:extLst>
          </p:cNvPr>
          <p:cNvCxnSpPr>
            <a:cxnSpLocks/>
            <a:stCxn id="32" idx="3"/>
            <a:endCxn id="23" idx="1"/>
          </p:cNvCxnSpPr>
          <p:nvPr/>
        </p:nvCxnSpPr>
        <p:spPr>
          <a:xfrm flipV="1">
            <a:off x="5790089" y="4441528"/>
            <a:ext cx="1212306" cy="55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AF90E874-6FFC-4F15-BC65-5F8CA0947E68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 flipV="1">
            <a:off x="2429070" y="4447118"/>
            <a:ext cx="1285666" cy="8606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D72A4B2A-F148-4D9E-9300-BC1D044145FA}"/>
              </a:ext>
            </a:extLst>
          </p:cNvPr>
          <p:cNvCxnSpPr>
            <a:cxnSpLocks/>
            <a:stCxn id="25" idx="1"/>
            <a:endCxn id="44" idx="3"/>
          </p:cNvCxnSpPr>
          <p:nvPr/>
        </p:nvCxnSpPr>
        <p:spPr>
          <a:xfrm flipH="1" flipV="1">
            <a:off x="9077747" y="6228747"/>
            <a:ext cx="918259" cy="5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2707EB10-9F38-42A7-AF66-0052F3D5D143}"/>
              </a:ext>
            </a:extLst>
          </p:cNvPr>
          <p:cNvCxnSpPr>
            <a:cxnSpLocks/>
            <a:stCxn id="33" idx="1"/>
            <a:endCxn id="23" idx="3"/>
          </p:cNvCxnSpPr>
          <p:nvPr/>
        </p:nvCxnSpPr>
        <p:spPr>
          <a:xfrm flipH="1">
            <a:off x="9077748" y="3924299"/>
            <a:ext cx="918248" cy="517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BCC5884-8E24-4275-8EA5-E0462EABA296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 flipV="1">
            <a:off x="9077748" y="4441528"/>
            <a:ext cx="918250" cy="10194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98A4E260-97C6-4C2A-8798-558DE26A5174}"/>
              </a:ext>
            </a:extLst>
          </p:cNvPr>
          <p:cNvSpPr/>
          <p:nvPr/>
        </p:nvSpPr>
        <p:spPr>
          <a:xfrm>
            <a:off x="3714736" y="413012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Right20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17A38FC-6CE8-4BD5-9523-69E98A82C117}"/>
              </a:ext>
            </a:extLst>
          </p:cNvPr>
          <p:cNvSpPr/>
          <p:nvPr/>
        </p:nvSpPr>
        <p:spPr>
          <a:xfrm>
            <a:off x="9995996" y="360730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WR09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3A26ABC-B22D-42B4-82FC-F8BFC437A8A5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 flipV="1">
            <a:off x="9077748" y="4441528"/>
            <a:ext cx="918249" cy="2510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F5ED4DE9-4F33-4131-B05F-1422BE9879B9}"/>
              </a:ext>
            </a:extLst>
          </p:cNvPr>
          <p:cNvSpPr/>
          <p:nvPr/>
        </p:nvSpPr>
        <p:spPr>
          <a:xfrm>
            <a:off x="7002394" y="5911749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BAU16</a:t>
            </a: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C34D177E-5187-4A6F-AE6C-4706B167F968}"/>
              </a:ext>
            </a:extLst>
          </p:cNvPr>
          <p:cNvSpPr/>
          <p:nvPr/>
        </p:nvSpPr>
        <p:spPr>
          <a:xfrm>
            <a:off x="3714736" y="501669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Right21</a:t>
            </a: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C1FAE139-9CA4-4CE6-90D5-B99DDECE3C43}"/>
              </a:ext>
            </a:extLst>
          </p:cNvPr>
          <p:cNvSpPr/>
          <p:nvPr/>
        </p:nvSpPr>
        <p:spPr>
          <a:xfrm>
            <a:off x="3691409" y="5903275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Restriction04</a:t>
            </a: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66E82E57-8492-4AEA-9CF3-932CF061A876}"/>
              </a:ext>
            </a:extLst>
          </p:cNvPr>
          <p:cNvCxnSpPr>
            <a:cxnSpLocks/>
            <a:stCxn id="47" idx="3"/>
            <a:endCxn id="44" idx="1"/>
          </p:cNvCxnSpPr>
          <p:nvPr/>
        </p:nvCxnSpPr>
        <p:spPr>
          <a:xfrm>
            <a:off x="5790089" y="5333695"/>
            <a:ext cx="1212305" cy="8950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B052ABF1-3874-4E37-AB1F-669AAA3A04B0}"/>
              </a:ext>
            </a:extLst>
          </p:cNvPr>
          <p:cNvCxnSpPr>
            <a:cxnSpLocks/>
            <a:stCxn id="48" idx="3"/>
            <a:endCxn id="44" idx="1"/>
          </p:cNvCxnSpPr>
          <p:nvPr/>
        </p:nvCxnSpPr>
        <p:spPr>
          <a:xfrm>
            <a:off x="5766762" y="6220273"/>
            <a:ext cx="1235632" cy="84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4E709B2-8369-4C66-820D-E18C53D02675}"/>
              </a:ext>
            </a:extLst>
          </p:cNvPr>
          <p:cNvCxnSpPr>
            <a:cxnSpLocks/>
            <a:stCxn id="22" idx="3"/>
            <a:endCxn id="47" idx="1"/>
          </p:cNvCxnSpPr>
          <p:nvPr/>
        </p:nvCxnSpPr>
        <p:spPr>
          <a:xfrm>
            <a:off x="2429070" y="5307726"/>
            <a:ext cx="1285666" cy="259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ijl: omlaag 67">
            <a:extLst>
              <a:ext uri="{FF2B5EF4-FFF2-40B4-BE49-F238E27FC236}">
                <a16:creationId xmlns:a16="http://schemas.microsoft.com/office/drawing/2014/main" id="{2651714B-231F-4D18-9F40-213C2BD61B3C}"/>
              </a:ext>
            </a:extLst>
          </p:cNvPr>
          <p:cNvSpPr/>
          <p:nvPr/>
        </p:nvSpPr>
        <p:spPr>
          <a:xfrm>
            <a:off x="5623517" y="2869372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Titel 72">
            <a:extLst>
              <a:ext uri="{FF2B5EF4-FFF2-40B4-BE49-F238E27FC236}">
                <a16:creationId xmlns:a16="http://schemas.microsoft.com/office/drawing/2014/main" id="{E7463314-4406-FE11-534B-2E5165DC2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err="1">
                <a:solidFill>
                  <a:srgbClr val="FF0000"/>
                </a:solidFill>
              </a:rPr>
              <a:t>Alternative</a:t>
            </a:r>
            <a:r>
              <a:rPr lang="nl-NL" dirty="0">
                <a:solidFill>
                  <a:srgbClr val="FF0000"/>
                </a:solidFill>
              </a:rPr>
              <a:t>:  is Party </a:t>
            </a:r>
            <a:br>
              <a:rPr lang="nl-NL" dirty="0">
                <a:solidFill>
                  <a:srgbClr val="FF0000"/>
                </a:solidFill>
              </a:rPr>
            </a:br>
            <a:r>
              <a:rPr lang="nl-NL" dirty="0" err="1">
                <a:solidFill>
                  <a:srgbClr val="FF0000"/>
                </a:solidFill>
              </a:rPr>
              <a:t>BAUnitAsParty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42" name="Ovaal 39">
            <a:extLst>
              <a:ext uri="{FF2B5EF4-FFF2-40B4-BE49-F238E27FC236}">
                <a16:creationId xmlns:a16="http://schemas.microsoft.com/office/drawing/2014/main" id="{EFF410F0-52DD-5BA7-881C-F0EC468AE100}"/>
              </a:ext>
            </a:extLst>
          </p:cNvPr>
          <p:cNvSpPr/>
          <p:nvPr/>
        </p:nvSpPr>
        <p:spPr>
          <a:xfrm>
            <a:off x="7075755" y="4007452"/>
            <a:ext cx="1970520" cy="8681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kstvak 53">
            <a:extLst>
              <a:ext uri="{FF2B5EF4-FFF2-40B4-BE49-F238E27FC236}">
                <a16:creationId xmlns:a16="http://schemas.microsoft.com/office/drawing/2014/main" id="{7E75A441-D16B-00B5-03F7-7BB17A618EB5}"/>
              </a:ext>
            </a:extLst>
          </p:cNvPr>
          <p:cNvSpPr txBox="1"/>
          <p:nvPr/>
        </p:nvSpPr>
        <p:spPr>
          <a:xfrm>
            <a:off x="1656839" y="3510291"/>
            <a:ext cx="154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BAUnitAsParty</a:t>
            </a:r>
            <a:endParaRPr lang="nl-NL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CD0F3FA-DE9A-A3A9-691E-3E17EBEC1B99}"/>
              </a:ext>
            </a:extLst>
          </p:cNvPr>
          <p:cNvCxnSpPr>
            <a:stCxn id="48" idx="1"/>
            <a:endCxn id="23" idx="0"/>
          </p:cNvCxnSpPr>
          <p:nvPr/>
        </p:nvCxnSpPr>
        <p:spPr>
          <a:xfrm rot="10800000" flipH="1">
            <a:off x="3691408" y="4124531"/>
            <a:ext cx="4348663" cy="2095743"/>
          </a:xfrm>
          <a:prstGeom prst="bentConnector4">
            <a:avLst>
              <a:gd name="adj1" fmla="val -80139"/>
              <a:gd name="adj2" fmla="val 11090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48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839481"/>
              </p:ext>
            </p:extLst>
          </p:nvPr>
        </p:nvGraphicFramePr>
        <p:xfrm>
          <a:off x="165530" y="161997"/>
          <a:ext cx="2194560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410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40400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66459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p_id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name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Cooperation</a:t>
                      </a: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285693"/>
              </p:ext>
            </p:extLst>
          </p:nvPr>
        </p:nvGraphicFramePr>
        <p:xfrm>
          <a:off x="7612978" y="161997"/>
          <a:ext cx="2423732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393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59929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798698">
                  <a:extLst>
                    <a:ext uri="{9D8B030D-6E8A-4147-A177-3AD203B41FA5}">
                      <a16:colId xmlns:a16="http://schemas.microsoft.com/office/drawing/2014/main" val="47447259"/>
                    </a:ext>
                  </a:extLst>
                </a:gridCol>
                <a:gridCol w="841170">
                  <a:extLst>
                    <a:ext uri="{9D8B030D-6E8A-4147-A177-3AD203B41FA5}">
                      <a16:colId xmlns:a16="http://schemas.microsoft.com/office/drawing/2014/main" val="62552250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bau_id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t_max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06370"/>
              </p:ext>
            </p:extLst>
          </p:nvPr>
        </p:nvGraphicFramePr>
        <p:xfrm>
          <a:off x="10732690" y="161997"/>
          <a:ext cx="1344871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9780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3601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479081">
                  <a:extLst>
                    <a:ext uri="{9D8B030D-6E8A-4147-A177-3AD203B41FA5}">
                      <a16:colId xmlns:a16="http://schemas.microsoft.com/office/drawing/2014/main" val="3684915214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su_id</a:t>
                      </a:r>
                      <a:endParaRPr lang="en-US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966167"/>
              </p:ext>
            </p:extLst>
          </p:nvPr>
        </p:nvGraphicFramePr>
        <p:xfrm>
          <a:off x="3056070" y="161997"/>
          <a:ext cx="3853544" cy="250545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5076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5565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3180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0886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  <a:gridCol w="851372">
                  <a:extLst>
                    <a:ext uri="{9D8B030D-6E8A-4147-A177-3AD203B41FA5}">
                      <a16:colId xmlns:a16="http://schemas.microsoft.com/office/drawing/2014/main" val="3067703096"/>
                    </a:ext>
                  </a:extLst>
                </a:gridCol>
                <a:gridCol w="780774">
                  <a:extLst>
                    <a:ext uri="{9D8B030D-6E8A-4147-A177-3AD203B41FA5}">
                      <a16:colId xmlns:a16="http://schemas.microsoft.com/office/drawing/2014/main" val="2617282239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r_id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type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share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t_max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86" name="Rechte verbindingslijn 12">
            <a:extLst>
              <a:ext uri="{FF2B5EF4-FFF2-40B4-BE49-F238E27FC236}">
                <a16:creationId xmlns:a16="http://schemas.microsoft.com/office/drawing/2014/main" id="{790A927A-6367-CE14-F139-4A29AB96C9FC}"/>
              </a:ext>
            </a:extLst>
          </p:cNvPr>
          <p:cNvCxnSpPr>
            <a:cxnSpLocks/>
          </p:cNvCxnSpPr>
          <p:nvPr/>
        </p:nvCxnSpPr>
        <p:spPr>
          <a:xfrm>
            <a:off x="2351777" y="1869987"/>
            <a:ext cx="705223" cy="676168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12">
            <a:extLst>
              <a:ext uri="{FF2B5EF4-FFF2-40B4-BE49-F238E27FC236}">
                <a16:creationId xmlns:a16="http://schemas.microsoft.com/office/drawing/2014/main" id="{5E72A642-33F9-359E-4FDB-33F3A9A3CA5D}"/>
              </a:ext>
            </a:extLst>
          </p:cNvPr>
          <p:cNvCxnSpPr>
            <a:cxnSpLocks/>
          </p:cNvCxnSpPr>
          <p:nvPr/>
        </p:nvCxnSpPr>
        <p:spPr>
          <a:xfrm flipV="1">
            <a:off x="6916998" y="1987420"/>
            <a:ext cx="713044" cy="49292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Pijl: omlaag 42">
            <a:extLst>
              <a:ext uri="{FF2B5EF4-FFF2-40B4-BE49-F238E27FC236}">
                <a16:creationId xmlns:a16="http://schemas.microsoft.com/office/drawing/2014/main" id="{671264C0-960C-6ED1-424D-EB5C60BC13F4}"/>
              </a:ext>
            </a:extLst>
          </p:cNvPr>
          <p:cNvSpPr/>
          <p:nvPr/>
        </p:nvSpPr>
        <p:spPr>
          <a:xfrm>
            <a:off x="6235959" y="2971703"/>
            <a:ext cx="797932" cy="65662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78" name="Tabel 8">
            <a:extLst>
              <a:ext uri="{FF2B5EF4-FFF2-40B4-BE49-F238E27FC236}">
                <a16:creationId xmlns:a16="http://schemas.microsoft.com/office/drawing/2014/main" id="{E3B3C6B7-5C62-14EA-50A5-764A2CCF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279034"/>
              </p:ext>
            </p:extLst>
          </p:nvPr>
        </p:nvGraphicFramePr>
        <p:xfrm>
          <a:off x="7614506" y="3932574"/>
          <a:ext cx="2394594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3459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6098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19950">
                  <a:extLst>
                    <a:ext uri="{9D8B030D-6E8A-4147-A177-3AD203B41FA5}">
                      <a16:colId xmlns:a16="http://schemas.microsoft.com/office/drawing/2014/main" val="47447259"/>
                    </a:ext>
                  </a:extLst>
                </a:gridCol>
                <a:gridCol w="800204">
                  <a:extLst>
                    <a:ext uri="{9D8B030D-6E8A-4147-A177-3AD203B41FA5}">
                      <a16:colId xmlns:a16="http://schemas.microsoft.com/office/drawing/2014/main" val="62552250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bau_id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t_max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BAU15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BAU16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</a:tbl>
          </a:graphicData>
        </a:graphic>
      </p:graphicFrame>
      <p:graphicFrame>
        <p:nvGraphicFramePr>
          <p:cNvPr id="80" name="Tabel 8">
            <a:extLst>
              <a:ext uri="{FF2B5EF4-FFF2-40B4-BE49-F238E27FC236}">
                <a16:creationId xmlns:a16="http://schemas.microsoft.com/office/drawing/2014/main" id="{A5E1412D-C69A-5162-A95D-F77301ED5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896528"/>
              </p:ext>
            </p:extLst>
          </p:nvPr>
        </p:nvGraphicFramePr>
        <p:xfrm>
          <a:off x="3046390" y="3918299"/>
          <a:ext cx="3853544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5076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5565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3180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0886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  <a:gridCol w="806091">
                  <a:extLst>
                    <a:ext uri="{9D8B030D-6E8A-4147-A177-3AD203B41FA5}">
                      <a16:colId xmlns:a16="http://schemas.microsoft.com/office/drawing/2014/main" val="3067703096"/>
                    </a:ext>
                  </a:extLst>
                </a:gridCol>
                <a:gridCol w="826055">
                  <a:extLst>
                    <a:ext uri="{9D8B030D-6E8A-4147-A177-3AD203B41FA5}">
                      <a16:colId xmlns:a16="http://schemas.microsoft.com/office/drawing/2014/main" val="2617282239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r_id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type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share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t_max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11:30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Restr04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Servitude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Right20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Right21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14:25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97" name="Rechte verbindingslijn 12">
            <a:extLst>
              <a:ext uri="{FF2B5EF4-FFF2-40B4-BE49-F238E27FC236}">
                <a16:creationId xmlns:a16="http://schemas.microsoft.com/office/drawing/2014/main" id="{4D8F509F-6343-E75E-4313-18B96B1EFBAD}"/>
              </a:ext>
            </a:extLst>
          </p:cNvPr>
          <p:cNvCxnSpPr>
            <a:cxnSpLocks/>
          </p:cNvCxnSpPr>
          <p:nvPr/>
        </p:nvCxnSpPr>
        <p:spPr>
          <a:xfrm>
            <a:off x="2354929" y="5775649"/>
            <a:ext cx="699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chte verbindingslijn 12">
            <a:extLst>
              <a:ext uri="{FF2B5EF4-FFF2-40B4-BE49-F238E27FC236}">
                <a16:creationId xmlns:a16="http://schemas.microsoft.com/office/drawing/2014/main" id="{7618A566-0D60-49F5-4CCF-97C98A9C7B32}"/>
              </a:ext>
            </a:extLst>
          </p:cNvPr>
          <p:cNvCxnSpPr>
            <a:cxnSpLocks/>
          </p:cNvCxnSpPr>
          <p:nvPr/>
        </p:nvCxnSpPr>
        <p:spPr>
          <a:xfrm>
            <a:off x="6903417" y="6681058"/>
            <a:ext cx="7033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2">
            <a:extLst>
              <a:ext uri="{FF2B5EF4-FFF2-40B4-BE49-F238E27FC236}">
                <a16:creationId xmlns:a16="http://schemas.microsoft.com/office/drawing/2014/main" id="{98E58FDA-D7C1-D7D3-6960-0E7EFE09492C}"/>
              </a:ext>
            </a:extLst>
          </p:cNvPr>
          <p:cNvCxnSpPr>
            <a:cxnSpLocks/>
          </p:cNvCxnSpPr>
          <p:nvPr/>
        </p:nvCxnSpPr>
        <p:spPr>
          <a:xfrm flipV="1">
            <a:off x="10000306" y="5425920"/>
            <a:ext cx="732384" cy="11943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2">
            <a:extLst>
              <a:ext uri="{FF2B5EF4-FFF2-40B4-BE49-F238E27FC236}">
                <a16:creationId xmlns:a16="http://schemas.microsoft.com/office/drawing/2014/main" id="{B72BA423-44A9-1BA3-D25C-11F2B3A853BB}"/>
              </a:ext>
            </a:extLst>
          </p:cNvPr>
          <p:cNvCxnSpPr>
            <a:cxnSpLocks/>
          </p:cNvCxnSpPr>
          <p:nvPr/>
        </p:nvCxnSpPr>
        <p:spPr>
          <a:xfrm>
            <a:off x="2312478" y="5756988"/>
            <a:ext cx="733912" cy="4385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2">
            <a:extLst>
              <a:ext uri="{FF2B5EF4-FFF2-40B4-BE49-F238E27FC236}">
                <a16:creationId xmlns:a16="http://schemas.microsoft.com/office/drawing/2014/main" id="{883BD39C-8757-B836-4F09-AE18C8C1E9DA}"/>
              </a:ext>
            </a:extLst>
          </p:cNvPr>
          <p:cNvCxnSpPr>
            <a:cxnSpLocks/>
          </p:cNvCxnSpPr>
          <p:nvPr/>
        </p:nvCxnSpPr>
        <p:spPr>
          <a:xfrm>
            <a:off x="6909614" y="5756988"/>
            <a:ext cx="727715" cy="5321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D517CB64-EE25-DBA0-640D-0B7E90AB5601}"/>
              </a:ext>
            </a:extLst>
          </p:cNvPr>
          <p:cNvCxnSpPr>
            <a:cxnSpLocks/>
          </p:cNvCxnSpPr>
          <p:nvPr/>
        </p:nvCxnSpPr>
        <p:spPr>
          <a:xfrm>
            <a:off x="2360090" y="1869987"/>
            <a:ext cx="694239" cy="1772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12">
            <a:extLst>
              <a:ext uri="{FF2B5EF4-FFF2-40B4-BE49-F238E27FC236}">
                <a16:creationId xmlns:a16="http://schemas.microsoft.com/office/drawing/2014/main" id="{7FDA08C1-1C73-1491-940C-B5726A1D530E}"/>
              </a:ext>
            </a:extLst>
          </p:cNvPr>
          <p:cNvCxnSpPr>
            <a:cxnSpLocks/>
          </p:cNvCxnSpPr>
          <p:nvPr/>
        </p:nvCxnSpPr>
        <p:spPr>
          <a:xfrm flipV="1">
            <a:off x="6899934" y="1646235"/>
            <a:ext cx="713044" cy="4851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12">
            <a:extLst>
              <a:ext uri="{FF2B5EF4-FFF2-40B4-BE49-F238E27FC236}">
                <a16:creationId xmlns:a16="http://schemas.microsoft.com/office/drawing/2014/main" id="{08231F09-7011-A667-0B5F-B5A9E3604D4D}"/>
              </a:ext>
            </a:extLst>
          </p:cNvPr>
          <p:cNvCxnSpPr>
            <a:cxnSpLocks/>
          </p:cNvCxnSpPr>
          <p:nvPr/>
        </p:nvCxnSpPr>
        <p:spPr>
          <a:xfrm flipV="1">
            <a:off x="10036710" y="989045"/>
            <a:ext cx="678986" cy="998375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abel 8">
            <a:extLst>
              <a:ext uri="{FF2B5EF4-FFF2-40B4-BE49-F238E27FC236}">
                <a16:creationId xmlns:a16="http://schemas.microsoft.com/office/drawing/2014/main" id="{0F0F10A5-5FC2-0C00-518D-30F9E42BA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368915"/>
              </p:ext>
            </p:extLst>
          </p:nvPr>
        </p:nvGraphicFramePr>
        <p:xfrm>
          <a:off x="160369" y="3932574"/>
          <a:ext cx="2194560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410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40400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66459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p_id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name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Cooperation</a:t>
                      </a: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</a:tbl>
          </a:graphicData>
        </a:graphic>
      </p:graphicFrame>
      <p:graphicFrame>
        <p:nvGraphicFramePr>
          <p:cNvPr id="43" name="Tabel 8">
            <a:extLst>
              <a:ext uri="{FF2B5EF4-FFF2-40B4-BE49-F238E27FC236}">
                <a16:creationId xmlns:a16="http://schemas.microsoft.com/office/drawing/2014/main" id="{CD7DCACD-8638-C915-F20A-E33A559F8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051051"/>
              </p:ext>
            </p:extLst>
          </p:nvPr>
        </p:nvGraphicFramePr>
        <p:xfrm>
          <a:off x="10743012" y="3918299"/>
          <a:ext cx="1344871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9780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3601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479081">
                  <a:extLst>
                    <a:ext uri="{9D8B030D-6E8A-4147-A177-3AD203B41FA5}">
                      <a16:colId xmlns:a16="http://schemas.microsoft.com/office/drawing/2014/main" val="3684915214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su_id</a:t>
                      </a:r>
                      <a:endParaRPr lang="en-US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46" name="Rechte verbindingslijn 12">
            <a:extLst>
              <a:ext uri="{FF2B5EF4-FFF2-40B4-BE49-F238E27FC236}">
                <a16:creationId xmlns:a16="http://schemas.microsoft.com/office/drawing/2014/main" id="{89FC1D73-42A1-7385-347D-BC0A11261061}"/>
              </a:ext>
            </a:extLst>
          </p:cNvPr>
          <p:cNvCxnSpPr>
            <a:cxnSpLocks/>
          </p:cNvCxnSpPr>
          <p:nvPr/>
        </p:nvCxnSpPr>
        <p:spPr>
          <a:xfrm flipV="1">
            <a:off x="9999839" y="4293184"/>
            <a:ext cx="743173" cy="18987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12">
            <a:extLst>
              <a:ext uri="{FF2B5EF4-FFF2-40B4-BE49-F238E27FC236}">
                <a16:creationId xmlns:a16="http://schemas.microsoft.com/office/drawing/2014/main" id="{D1B2837B-6AE3-B9A4-74D6-A2C7EFBB782D}"/>
              </a:ext>
            </a:extLst>
          </p:cNvPr>
          <p:cNvCxnSpPr>
            <a:cxnSpLocks/>
          </p:cNvCxnSpPr>
          <p:nvPr/>
        </p:nvCxnSpPr>
        <p:spPr>
          <a:xfrm>
            <a:off x="9998311" y="6187035"/>
            <a:ext cx="744701" cy="4221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12">
            <a:extLst>
              <a:ext uri="{FF2B5EF4-FFF2-40B4-BE49-F238E27FC236}">
                <a16:creationId xmlns:a16="http://schemas.microsoft.com/office/drawing/2014/main" id="{70849723-9A5D-AB05-E447-965E08111C5F}"/>
              </a:ext>
            </a:extLst>
          </p:cNvPr>
          <p:cNvCxnSpPr>
            <a:cxnSpLocks/>
          </p:cNvCxnSpPr>
          <p:nvPr/>
        </p:nvCxnSpPr>
        <p:spPr>
          <a:xfrm flipV="1">
            <a:off x="10013644" y="6162398"/>
            <a:ext cx="733912" cy="246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12">
            <a:extLst>
              <a:ext uri="{FF2B5EF4-FFF2-40B4-BE49-F238E27FC236}">
                <a16:creationId xmlns:a16="http://schemas.microsoft.com/office/drawing/2014/main" id="{94130702-E3D6-2797-7C8E-467C99612E56}"/>
              </a:ext>
            </a:extLst>
          </p:cNvPr>
          <p:cNvCxnSpPr>
            <a:cxnSpLocks/>
          </p:cNvCxnSpPr>
          <p:nvPr/>
        </p:nvCxnSpPr>
        <p:spPr>
          <a:xfrm>
            <a:off x="6903417" y="6289172"/>
            <a:ext cx="71304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12">
            <a:extLst>
              <a:ext uri="{FF2B5EF4-FFF2-40B4-BE49-F238E27FC236}">
                <a16:creationId xmlns:a16="http://schemas.microsoft.com/office/drawing/2014/main" id="{FF5EDE32-09EF-CB13-5495-A4119C044B52}"/>
              </a:ext>
            </a:extLst>
          </p:cNvPr>
          <p:cNvCxnSpPr>
            <a:cxnSpLocks/>
          </p:cNvCxnSpPr>
          <p:nvPr/>
        </p:nvCxnSpPr>
        <p:spPr>
          <a:xfrm>
            <a:off x="10023494" y="1617717"/>
            <a:ext cx="692202" cy="9471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Rechte verbindingslijn 12">
            <a:extLst>
              <a:ext uri="{FF2B5EF4-FFF2-40B4-BE49-F238E27FC236}">
                <a16:creationId xmlns:a16="http://schemas.microsoft.com/office/drawing/2014/main" id="{05791C8E-DAF6-7143-6EF0-9DC4E2D7972B}"/>
              </a:ext>
            </a:extLst>
          </p:cNvPr>
          <p:cNvCxnSpPr>
            <a:cxnSpLocks/>
          </p:cNvCxnSpPr>
          <p:nvPr/>
        </p:nvCxnSpPr>
        <p:spPr>
          <a:xfrm>
            <a:off x="10023494" y="1617717"/>
            <a:ext cx="709196" cy="285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12">
            <a:extLst>
              <a:ext uri="{FF2B5EF4-FFF2-40B4-BE49-F238E27FC236}">
                <a16:creationId xmlns:a16="http://schemas.microsoft.com/office/drawing/2014/main" id="{C99D25BE-D142-2E09-2BBD-DC9D0697C9C0}"/>
              </a:ext>
            </a:extLst>
          </p:cNvPr>
          <p:cNvCxnSpPr>
            <a:cxnSpLocks/>
          </p:cNvCxnSpPr>
          <p:nvPr/>
        </p:nvCxnSpPr>
        <p:spPr>
          <a:xfrm flipV="1">
            <a:off x="10023494" y="550506"/>
            <a:ext cx="692202" cy="10672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12">
            <a:extLst>
              <a:ext uri="{FF2B5EF4-FFF2-40B4-BE49-F238E27FC236}">
                <a16:creationId xmlns:a16="http://schemas.microsoft.com/office/drawing/2014/main" id="{7676FEBC-9D19-70F5-CB1A-BFDCFC03858E}"/>
              </a:ext>
            </a:extLst>
          </p:cNvPr>
          <p:cNvCxnSpPr>
            <a:cxnSpLocks/>
          </p:cNvCxnSpPr>
          <p:nvPr/>
        </p:nvCxnSpPr>
        <p:spPr>
          <a:xfrm>
            <a:off x="10023494" y="1617717"/>
            <a:ext cx="705418" cy="7069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641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78148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Eco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Investment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7306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/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497714"/>
              </p:ext>
            </p:extLst>
          </p:nvPr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Restr03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Servitude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Servitude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>
            <a:off x="2985796" y="2743200"/>
            <a:ext cx="826267" cy="23419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>
            <a:off x="6655277" y="5085184"/>
            <a:ext cx="964866" cy="3638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BFB26093-663E-1FF8-4B23-00FA6DDBFE93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5085184"/>
            <a:ext cx="823208" cy="12036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6DA95D-237E-25FE-66C3-B3C743A85D14}"/>
              </a:ext>
            </a:extLst>
          </p:cNvPr>
          <p:cNvCxnSpPr>
            <a:cxnSpLocks/>
          </p:cNvCxnSpPr>
          <p:nvPr/>
        </p:nvCxnSpPr>
        <p:spPr>
          <a:xfrm>
            <a:off x="2991767" y="2741781"/>
            <a:ext cx="818767" cy="20424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378AF4-9D51-6D2B-7EA7-6ECE3FE80AE2}"/>
              </a:ext>
            </a:extLst>
          </p:cNvPr>
          <p:cNvCxnSpPr>
            <a:cxnSpLocks/>
          </p:cNvCxnSpPr>
          <p:nvPr/>
        </p:nvCxnSpPr>
        <p:spPr>
          <a:xfrm flipV="1">
            <a:off x="6655277" y="5449078"/>
            <a:ext cx="964866" cy="11010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BF982B-0854-753A-9F1B-CE7F3BCF54F9}"/>
              </a:ext>
            </a:extLst>
          </p:cNvPr>
          <p:cNvCxnSpPr>
            <a:cxnSpLocks/>
          </p:cNvCxnSpPr>
          <p:nvPr/>
        </p:nvCxnSpPr>
        <p:spPr>
          <a:xfrm>
            <a:off x="6655277" y="4784252"/>
            <a:ext cx="964866" cy="300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2">
            <a:extLst>
              <a:ext uri="{FF2B5EF4-FFF2-40B4-BE49-F238E27FC236}">
                <a16:creationId xmlns:a16="http://schemas.microsoft.com/office/drawing/2014/main" id="{66AAE8F2-3E81-77B9-5BC8-52BCB6CF053D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5085184"/>
            <a:ext cx="823208" cy="9050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578842B3-7392-CE94-9BDF-6C2A846F3C72}"/>
              </a:ext>
            </a:extLst>
          </p:cNvPr>
          <p:cNvCxnSpPr>
            <a:cxnSpLocks/>
          </p:cNvCxnSpPr>
          <p:nvPr/>
        </p:nvCxnSpPr>
        <p:spPr>
          <a:xfrm flipH="1">
            <a:off x="8669459" y="1222310"/>
            <a:ext cx="823208" cy="38628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F8527EE3-54EF-4DC1-B0D3-1E2A666A671E}"/>
              </a:ext>
            </a:extLst>
          </p:cNvPr>
          <p:cNvCxnSpPr>
            <a:cxnSpLocks/>
          </p:cNvCxnSpPr>
          <p:nvPr/>
        </p:nvCxnSpPr>
        <p:spPr>
          <a:xfrm flipH="1">
            <a:off x="8669459" y="3620278"/>
            <a:ext cx="823208" cy="1828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EF13808-EB10-63A6-3601-9782A3F54560}"/>
              </a:ext>
            </a:extLst>
          </p:cNvPr>
          <p:cNvSpPr/>
          <p:nvPr/>
        </p:nvSpPr>
        <p:spPr>
          <a:xfrm>
            <a:off x="470699" y="5690429"/>
            <a:ext cx="1582036" cy="10077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old transaction tables</a:t>
            </a:r>
          </a:p>
        </p:txBody>
      </p:sp>
    </p:spTree>
    <p:extLst>
      <p:ext uri="{BB962C8B-B14F-4D97-AF65-F5344CB8AC3E}">
        <p14:creationId xmlns:p14="http://schemas.microsoft.com/office/powerpoint/2010/main" val="27102948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itel 29">
            <a:extLst>
              <a:ext uri="{FF2B5EF4-FFF2-40B4-BE49-F238E27FC236}">
                <a16:creationId xmlns:a16="http://schemas.microsoft.com/office/drawing/2014/main" id="{DFE8AC8D-4BEF-44A8-B845-9CF9B4A71B72}"/>
              </a:ext>
            </a:extLst>
          </p:cNvPr>
          <p:cNvSpPr txBox="1">
            <a:spLocks/>
          </p:cNvSpPr>
          <p:nvPr/>
        </p:nvSpPr>
        <p:spPr>
          <a:xfrm>
            <a:off x="812464" y="161825"/>
            <a:ext cx="1077258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04: The </a:t>
            </a:r>
            <a:r>
              <a:rPr lang="nl-NL" dirty="0" err="1"/>
              <a:t>Municipality</a:t>
            </a:r>
            <a:r>
              <a:rPr lang="nl-NL" dirty="0"/>
              <a:t> wants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develop</a:t>
            </a:r>
            <a:r>
              <a:rPr lang="nl-NL" dirty="0"/>
              <a:t> a </a:t>
            </a:r>
            <a:r>
              <a:rPr lang="nl-NL" dirty="0" err="1"/>
              <a:t>spatial</a:t>
            </a:r>
            <a:r>
              <a:rPr lang="nl-NL" dirty="0"/>
              <a:t> plan on WR11: 7 new </a:t>
            </a:r>
            <a:r>
              <a:rPr lang="nl-NL" dirty="0" err="1"/>
              <a:t>houses</a:t>
            </a:r>
            <a:endParaRPr lang="nl-NL" dirty="0"/>
          </a:p>
        </p:txBody>
      </p:sp>
      <p:pic>
        <p:nvPicPr>
          <p:cNvPr id="19" name="Picture 18" descr="Chart, treemap chart&#10;&#10;Description automatically generated">
            <a:extLst>
              <a:ext uri="{FF2B5EF4-FFF2-40B4-BE49-F238E27FC236}">
                <a16:creationId xmlns:a16="http://schemas.microsoft.com/office/drawing/2014/main" id="{BE6D5D96-7B32-38BB-9C99-F8CFA273F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0" b="9116"/>
          <a:stretch/>
        </p:blipFill>
        <p:spPr>
          <a:xfrm>
            <a:off x="1433738" y="1366880"/>
            <a:ext cx="9697986" cy="526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908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9">
            <a:extLst>
              <a:ext uri="{FF2B5EF4-FFF2-40B4-BE49-F238E27FC236}">
                <a16:creationId xmlns:a16="http://schemas.microsoft.com/office/drawing/2014/main" id="{F879A999-6955-4F96-A076-80309A2BB12A}"/>
              </a:ext>
            </a:extLst>
          </p:cNvPr>
          <p:cNvSpPr txBox="1">
            <a:spLocks/>
          </p:cNvSpPr>
          <p:nvPr/>
        </p:nvSpPr>
        <p:spPr>
          <a:xfrm>
            <a:off x="838200" y="124574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Existing</a:t>
            </a:r>
            <a:r>
              <a:rPr lang="nl-NL" dirty="0"/>
              <a:t> </a:t>
            </a:r>
            <a:r>
              <a:rPr lang="nl-NL" dirty="0" err="1"/>
              <a:t>situation</a:t>
            </a:r>
            <a:r>
              <a:rPr lang="nl-NL" dirty="0"/>
              <a:t> WR11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DF2FFCAF-DF60-4C36-A821-9894693AD399}"/>
              </a:ext>
            </a:extLst>
          </p:cNvPr>
          <p:cNvSpPr/>
          <p:nvPr/>
        </p:nvSpPr>
        <p:spPr>
          <a:xfrm>
            <a:off x="296447" y="375823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905FAD2D-918C-4390-A389-E17BC2E2AB87}"/>
              </a:ext>
            </a:extLst>
          </p:cNvPr>
          <p:cNvSpPr/>
          <p:nvPr/>
        </p:nvSpPr>
        <p:spPr>
          <a:xfrm>
            <a:off x="6725359" y="372777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7D6DD04A-8B9E-4394-9FDF-8C16BCC06D26}"/>
              </a:ext>
            </a:extLst>
          </p:cNvPr>
          <p:cNvSpPr/>
          <p:nvPr/>
        </p:nvSpPr>
        <p:spPr>
          <a:xfrm>
            <a:off x="9938740" y="3716394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WR11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7C3FD3E3-FE3A-447A-B7CA-ACF606F75CF4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 flipV="1">
            <a:off x="5682787" y="4044776"/>
            <a:ext cx="1042572" cy="26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57F4DBB5-D29B-4396-9214-931F594F101A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 flipV="1">
            <a:off x="2371800" y="4070856"/>
            <a:ext cx="1235634" cy="43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65B1AA4-ADB3-4052-8693-0EE350E8F35B}"/>
              </a:ext>
            </a:extLst>
          </p:cNvPr>
          <p:cNvCxnSpPr>
            <a:cxnSpLocks/>
            <a:stCxn id="27" idx="1"/>
            <a:endCxn id="25" idx="3"/>
          </p:cNvCxnSpPr>
          <p:nvPr/>
        </p:nvCxnSpPr>
        <p:spPr>
          <a:xfrm flipH="1">
            <a:off x="8800712" y="4033392"/>
            <a:ext cx="1138028" cy="113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4B539274-C9E1-4735-B1B4-02F0E8185F74}"/>
              </a:ext>
            </a:extLst>
          </p:cNvPr>
          <p:cNvSpPr/>
          <p:nvPr/>
        </p:nvSpPr>
        <p:spPr>
          <a:xfrm>
            <a:off x="3607434" y="375385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85EC6EE1-3C48-422A-A4EF-C77798CC825B}"/>
              </a:ext>
            </a:extLst>
          </p:cNvPr>
          <p:cNvSpPr/>
          <p:nvPr/>
        </p:nvSpPr>
        <p:spPr>
          <a:xfrm>
            <a:off x="296448" y="259833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315A81C8-2CBC-4D4D-82FD-A54071FB5F60}"/>
              </a:ext>
            </a:extLst>
          </p:cNvPr>
          <p:cNvSpPr/>
          <p:nvPr/>
        </p:nvSpPr>
        <p:spPr>
          <a:xfrm>
            <a:off x="3607433" y="2571305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Right06</a:t>
            </a:r>
          </a:p>
        </p:txBody>
      </p: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FE2F3DBA-95D3-4941-809C-7B61FF0323D7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371801" y="2915334"/>
            <a:ext cx="1235632" cy="58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337DEA8E-CBA3-40AC-9E99-576E9511006F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>
            <a:off x="5682786" y="2888303"/>
            <a:ext cx="1042573" cy="11564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hoek 37">
            <a:extLst>
              <a:ext uri="{FF2B5EF4-FFF2-40B4-BE49-F238E27FC236}">
                <a16:creationId xmlns:a16="http://schemas.microsoft.com/office/drawing/2014/main" id="{3FFA45B8-D295-415F-8303-825BB6845AEA}"/>
              </a:ext>
            </a:extLst>
          </p:cNvPr>
          <p:cNvSpPr/>
          <p:nvPr/>
        </p:nvSpPr>
        <p:spPr>
          <a:xfrm>
            <a:off x="3607433" y="491033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7416981D-D730-4219-ACF7-CBE9B4A1BA6F}"/>
              </a:ext>
            </a:extLst>
          </p:cNvPr>
          <p:cNvSpPr/>
          <p:nvPr/>
        </p:nvSpPr>
        <p:spPr>
          <a:xfrm>
            <a:off x="296446" y="4913758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D76850B-766E-41B4-A1B1-6479232E58F5}"/>
              </a:ext>
            </a:extLst>
          </p:cNvPr>
          <p:cNvCxnSpPr>
            <a:cxnSpLocks/>
            <a:stCxn id="39" idx="3"/>
            <a:endCxn id="38" idx="1"/>
          </p:cNvCxnSpPr>
          <p:nvPr/>
        </p:nvCxnSpPr>
        <p:spPr>
          <a:xfrm flipV="1">
            <a:off x="2371799" y="5227329"/>
            <a:ext cx="1235634" cy="34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A7580331-60C1-4977-B83C-E3B292375663}"/>
              </a:ext>
            </a:extLst>
          </p:cNvPr>
          <p:cNvCxnSpPr>
            <a:cxnSpLocks/>
            <a:stCxn id="38" idx="3"/>
            <a:endCxn id="25" idx="1"/>
          </p:cNvCxnSpPr>
          <p:nvPr/>
        </p:nvCxnSpPr>
        <p:spPr>
          <a:xfrm flipV="1">
            <a:off x="5682786" y="4044776"/>
            <a:ext cx="1042573" cy="1182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80">
            <a:extLst>
              <a:ext uri="{FF2B5EF4-FFF2-40B4-BE49-F238E27FC236}">
                <a16:creationId xmlns:a16="http://schemas.microsoft.com/office/drawing/2014/main" id="{4F5AB214-AEF3-4CDA-A5F1-B7940FA43621}"/>
              </a:ext>
            </a:extLst>
          </p:cNvPr>
          <p:cNvCxnSpPr>
            <a:cxnSpLocks/>
            <a:stCxn id="32" idx="0"/>
            <a:endCxn id="35" idx="2"/>
          </p:cNvCxnSpPr>
          <p:nvPr/>
        </p:nvCxnSpPr>
        <p:spPr>
          <a:xfrm flipH="1" flipV="1">
            <a:off x="4645110" y="3205301"/>
            <a:ext cx="1" cy="5485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2243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9">
            <a:extLst>
              <a:ext uri="{FF2B5EF4-FFF2-40B4-BE49-F238E27FC236}">
                <a16:creationId xmlns:a16="http://schemas.microsoft.com/office/drawing/2014/main" id="{F879A999-6955-4F96-A076-80309A2BB12A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Implementation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plan means: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C4C5D0CA-09DE-4944-88A1-2D9EC3F6105D}"/>
              </a:ext>
            </a:extLst>
          </p:cNvPr>
          <p:cNvSpPr txBox="1"/>
          <p:nvPr/>
        </p:nvSpPr>
        <p:spPr>
          <a:xfrm>
            <a:off x="345016" y="672068"/>
            <a:ext cx="103568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6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nl-NL" sz="1600" dirty="0">
                <a:solidFill>
                  <a:srgbClr val="FF0000"/>
                </a:solidFill>
              </a:rPr>
              <a:t>Transfer of </a:t>
            </a:r>
            <a:r>
              <a:rPr lang="nl-NL" sz="1600" dirty="0" err="1">
                <a:solidFill>
                  <a:srgbClr val="FF0000"/>
                </a:solidFill>
              </a:rPr>
              <a:t>ownership</a:t>
            </a:r>
            <a:r>
              <a:rPr lang="nl-NL" sz="1600" dirty="0">
                <a:solidFill>
                  <a:srgbClr val="FF0000"/>
                </a:solidFill>
              </a:rPr>
              <a:t> of BAU06 </a:t>
            </a:r>
            <a:r>
              <a:rPr lang="nl-NL" sz="1600" dirty="0" err="1">
                <a:solidFill>
                  <a:srgbClr val="FF0000"/>
                </a:solidFill>
              </a:rPr>
              <a:t>from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Cooperation </a:t>
            </a:r>
            <a:r>
              <a:rPr lang="nl-NL" sz="1600" dirty="0" err="1">
                <a:solidFill>
                  <a:srgbClr val="FF0000"/>
                </a:solidFill>
              </a:rPr>
              <a:t>to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Municipality</a:t>
            </a:r>
            <a:endParaRPr lang="nl-NL" sz="16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Ending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Usufruct</a:t>
            </a:r>
            <a:r>
              <a:rPr lang="nl-NL" sz="1600" dirty="0">
                <a:solidFill>
                  <a:srgbClr val="FF0000"/>
                </a:solidFill>
              </a:rPr>
              <a:t> Right07</a:t>
            </a: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Ending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Mortgage</a:t>
            </a:r>
            <a:r>
              <a:rPr lang="nl-NL" sz="1600" dirty="0">
                <a:solidFill>
                  <a:srgbClr val="FF0000"/>
                </a:solidFill>
              </a:rPr>
              <a:t> Restriction01</a:t>
            </a: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Subdivision</a:t>
            </a:r>
            <a:r>
              <a:rPr lang="nl-NL" sz="1600" dirty="0">
                <a:solidFill>
                  <a:srgbClr val="FF0000"/>
                </a:solidFill>
              </a:rPr>
              <a:t> of WR11 </a:t>
            </a:r>
            <a:r>
              <a:rPr lang="nl-NL" sz="1600" dirty="0" err="1">
                <a:solidFill>
                  <a:srgbClr val="FF0000"/>
                </a:solidFill>
              </a:rPr>
              <a:t>into</a:t>
            </a:r>
            <a:r>
              <a:rPr lang="nl-NL" sz="1600" dirty="0">
                <a:solidFill>
                  <a:srgbClr val="FF0000"/>
                </a:solidFill>
              </a:rPr>
              <a:t> 8 new </a:t>
            </a:r>
            <a:r>
              <a:rPr lang="nl-NL" sz="1600" dirty="0" err="1">
                <a:solidFill>
                  <a:srgbClr val="FF0000"/>
                </a:solidFill>
              </a:rPr>
              <a:t>Spatial</a:t>
            </a:r>
            <a:r>
              <a:rPr lang="nl-NL" sz="1600" dirty="0">
                <a:solidFill>
                  <a:srgbClr val="FF0000"/>
                </a:solidFill>
              </a:rPr>
              <a:t> units</a:t>
            </a: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done</a:t>
            </a:r>
            <a:r>
              <a:rPr lang="nl-NL" sz="1600" dirty="0">
                <a:solidFill>
                  <a:srgbClr val="FF0000"/>
                </a:solidFill>
              </a:rPr>
              <a:t> in </a:t>
            </a:r>
            <a:r>
              <a:rPr lang="nl-NL" sz="1600" dirty="0" err="1">
                <a:solidFill>
                  <a:srgbClr val="FF0000"/>
                </a:solidFill>
              </a:rPr>
              <a:t>one</a:t>
            </a:r>
            <a:r>
              <a:rPr lang="nl-NL" sz="1600" dirty="0">
                <a:solidFill>
                  <a:srgbClr val="FF0000"/>
                </a:solidFill>
              </a:rPr>
              <a:t> transaction</a:t>
            </a:r>
          </a:p>
          <a:p>
            <a:endParaRPr lang="nl-NL" sz="1600" dirty="0">
              <a:solidFill>
                <a:srgbClr val="FF0000"/>
              </a:solidFill>
            </a:endParaRPr>
          </a:p>
          <a:p>
            <a:pPr algn="r"/>
            <a:endParaRPr lang="nl-NL" sz="1600" dirty="0">
              <a:solidFill>
                <a:srgbClr val="FF0000"/>
              </a:solidFill>
            </a:endParaRPr>
          </a:p>
        </p:txBody>
      </p:sp>
      <p:sp>
        <p:nvSpPr>
          <p:cNvPr id="21" name="Rechthoek 18">
            <a:extLst>
              <a:ext uri="{FF2B5EF4-FFF2-40B4-BE49-F238E27FC236}">
                <a16:creationId xmlns:a16="http://schemas.microsoft.com/office/drawing/2014/main" id="{6CDF3B52-B265-9EAB-07E6-1A22882F0DEA}"/>
              </a:ext>
            </a:extLst>
          </p:cNvPr>
          <p:cNvSpPr/>
          <p:nvPr/>
        </p:nvSpPr>
        <p:spPr>
          <a:xfrm>
            <a:off x="310272" y="4499339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22" name="Rechthoek 24">
            <a:extLst>
              <a:ext uri="{FF2B5EF4-FFF2-40B4-BE49-F238E27FC236}">
                <a16:creationId xmlns:a16="http://schemas.microsoft.com/office/drawing/2014/main" id="{2CB03973-D3FC-E734-0B8C-035086A4A5CE}"/>
              </a:ext>
            </a:extLst>
          </p:cNvPr>
          <p:cNvSpPr/>
          <p:nvPr/>
        </p:nvSpPr>
        <p:spPr>
          <a:xfrm>
            <a:off x="6739184" y="446888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23" name="Rechthoek 26">
            <a:extLst>
              <a:ext uri="{FF2B5EF4-FFF2-40B4-BE49-F238E27FC236}">
                <a16:creationId xmlns:a16="http://schemas.microsoft.com/office/drawing/2014/main" id="{EF2B0EBD-F389-C74B-7017-A75193D16155}"/>
              </a:ext>
            </a:extLst>
          </p:cNvPr>
          <p:cNvSpPr/>
          <p:nvPr/>
        </p:nvSpPr>
        <p:spPr>
          <a:xfrm>
            <a:off x="9952565" y="445749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WR11</a:t>
            </a:r>
          </a:p>
        </p:txBody>
      </p:sp>
      <p:cxnSp>
        <p:nvCxnSpPr>
          <p:cNvPr id="26" name="Rechte verbindingslijn 28">
            <a:extLst>
              <a:ext uri="{FF2B5EF4-FFF2-40B4-BE49-F238E27FC236}">
                <a16:creationId xmlns:a16="http://schemas.microsoft.com/office/drawing/2014/main" id="{0BB4BBF9-4CB3-8395-D5B3-DAF0B943FE66}"/>
              </a:ext>
            </a:extLst>
          </p:cNvPr>
          <p:cNvCxnSpPr>
            <a:cxnSpLocks/>
            <a:stCxn id="44" idx="3"/>
            <a:endCxn id="22" idx="1"/>
          </p:cNvCxnSpPr>
          <p:nvPr/>
        </p:nvCxnSpPr>
        <p:spPr>
          <a:xfrm flipV="1">
            <a:off x="5696612" y="4785879"/>
            <a:ext cx="1042572" cy="26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9">
            <a:extLst>
              <a:ext uri="{FF2B5EF4-FFF2-40B4-BE49-F238E27FC236}">
                <a16:creationId xmlns:a16="http://schemas.microsoft.com/office/drawing/2014/main" id="{3D964507-6A4D-87F7-2215-E7570B696DCD}"/>
              </a:ext>
            </a:extLst>
          </p:cNvPr>
          <p:cNvCxnSpPr>
            <a:cxnSpLocks/>
            <a:stCxn id="21" idx="3"/>
            <a:endCxn id="44" idx="1"/>
          </p:cNvCxnSpPr>
          <p:nvPr/>
        </p:nvCxnSpPr>
        <p:spPr>
          <a:xfrm flipV="1">
            <a:off x="2385625" y="4811959"/>
            <a:ext cx="1235634" cy="43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0">
            <a:extLst>
              <a:ext uri="{FF2B5EF4-FFF2-40B4-BE49-F238E27FC236}">
                <a16:creationId xmlns:a16="http://schemas.microsoft.com/office/drawing/2014/main" id="{343EB731-1717-E724-F7B7-3B292FB2499F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>
            <a:off x="8814537" y="4774495"/>
            <a:ext cx="1138028" cy="113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31">
            <a:extLst>
              <a:ext uri="{FF2B5EF4-FFF2-40B4-BE49-F238E27FC236}">
                <a16:creationId xmlns:a16="http://schemas.microsoft.com/office/drawing/2014/main" id="{BFCECF3F-8ACC-C626-F27E-65E07BBCB254}"/>
              </a:ext>
            </a:extLst>
          </p:cNvPr>
          <p:cNvSpPr/>
          <p:nvPr/>
        </p:nvSpPr>
        <p:spPr>
          <a:xfrm>
            <a:off x="3621259" y="449496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45" name="Rechthoek 33">
            <a:extLst>
              <a:ext uri="{FF2B5EF4-FFF2-40B4-BE49-F238E27FC236}">
                <a16:creationId xmlns:a16="http://schemas.microsoft.com/office/drawing/2014/main" id="{60AF9F45-9155-3E8B-A0DE-FB661253B240}"/>
              </a:ext>
            </a:extLst>
          </p:cNvPr>
          <p:cNvSpPr/>
          <p:nvPr/>
        </p:nvSpPr>
        <p:spPr>
          <a:xfrm>
            <a:off x="310273" y="3339439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46" name="Rechthoek 34">
            <a:extLst>
              <a:ext uri="{FF2B5EF4-FFF2-40B4-BE49-F238E27FC236}">
                <a16:creationId xmlns:a16="http://schemas.microsoft.com/office/drawing/2014/main" id="{650F43D3-F38F-5AA4-0FCF-0285D18CB520}"/>
              </a:ext>
            </a:extLst>
          </p:cNvPr>
          <p:cNvSpPr/>
          <p:nvPr/>
        </p:nvSpPr>
        <p:spPr>
          <a:xfrm>
            <a:off x="3621258" y="331240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Right06</a:t>
            </a:r>
          </a:p>
        </p:txBody>
      </p:sp>
      <p:cxnSp>
        <p:nvCxnSpPr>
          <p:cNvPr id="47" name="Rechte verbindingslijn 35">
            <a:extLst>
              <a:ext uri="{FF2B5EF4-FFF2-40B4-BE49-F238E27FC236}">
                <a16:creationId xmlns:a16="http://schemas.microsoft.com/office/drawing/2014/main" id="{04B6AA3E-E28A-3955-309A-BE6105804891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2385626" y="3656437"/>
            <a:ext cx="1235632" cy="58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36">
            <a:extLst>
              <a:ext uri="{FF2B5EF4-FFF2-40B4-BE49-F238E27FC236}">
                <a16:creationId xmlns:a16="http://schemas.microsoft.com/office/drawing/2014/main" id="{E850A97D-BE27-1B1D-7319-5E8748BFFF16}"/>
              </a:ext>
            </a:extLst>
          </p:cNvPr>
          <p:cNvCxnSpPr>
            <a:cxnSpLocks/>
            <a:stCxn id="46" idx="3"/>
            <a:endCxn id="22" idx="1"/>
          </p:cNvCxnSpPr>
          <p:nvPr/>
        </p:nvCxnSpPr>
        <p:spPr>
          <a:xfrm>
            <a:off x="5696611" y="3629406"/>
            <a:ext cx="1042573" cy="11564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hoek 37">
            <a:extLst>
              <a:ext uri="{FF2B5EF4-FFF2-40B4-BE49-F238E27FC236}">
                <a16:creationId xmlns:a16="http://schemas.microsoft.com/office/drawing/2014/main" id="{5526E808-0FED-69B3-3C3A-30825A0E124C}"/>
              </a:ext>
            </a:extLst>
          </p:cNvPr>
          <p:cNvSpPr/>
          <p:nvPr/>
        </p:nvSpPr>
        <p:spPr>
          <a:xfrm>
            <a:off x="3621258" y="5651434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50" name="Rechthoek 38">
            <a:extLst>
              <a:ext uri="{FF2B5EF4-FFF2-40B4-BE49-F238E27FC236}">
                <a16:creationId xmlns:a16="http://schemas.microsoft.com/office/drawing/2014/main" id="{4B8E6F23-48AA-7C4B-CDC9-5B5F171CF086}"/>
              </a:ext>
            </a:extLst>
          </p:cNvPr>
          <p:cNvSpPr/>
          <p:nvPr/>
        </p:nvSpPr>
        <p:spPr>
          <a:xfrm>
            <a:off x="310271" y="5654861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51" name="Rechte verbindingslijn 39">
            <a:extLst>
              <a:ext uri="{FF2B5EF4-FFF2-40B4-BE49-F238E27FC236}">
                <a16:creationId xmlns:a16="http://schemas.microsoft.com/office/drawing/2014/main" id="{994D556D-64CA-E077-2F24-D7B12EDD4C0A}"/>
              </a:ext>
            </a:extLst>
          </p:cNvPr>
          <p:cNvCxnSpPr>
            <a:cxnSpLocks/>
            <a:stCxn id="50" idx="3"/>
            <a:endCxn id="49" idx="1"/>
          </p:cNvCxnSpPr>
          <p:nvPr/>
        </p:nvCxnSpPr>
        <p:spPr>
          <a:xfrm flipV="1">
            <a:off x="2385624" y="5968432"/>
            <a:ext cx="1235634" cy="34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40">
            <a:extLst>
              <a:ext uri="{FF2B5EF4-FFF2-40B4-BE49-F238E27FC236}">
                <a16:creationId xmlns:a16="http://schemas.microsoft.com/office/drawing/2014/main" id="{C7EF60C1-4906-6333-1EBD-1B42CC16F1FA}"/>
              </a:ext>
            </a:extLst>
          </p:cNvPr>
          <p:cNvCxnSpPr>
            <a:cxnSpLocks/>
            <a:stCxn id="49" idx="3"/>
            <a:endCxn id="22" idx="1"/>
          </p:cNvCxnSpPr>
          <p:nvPr/>
        </p:nvCxnSpPr>
        <p:spPr>
          <a:xfrm flipV="1">
            <a:off x="5696611" y="4785879"/>
            <a:ext cx="1042573" cy="1182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80">
            <a:extLst>
              <a:ext uri="{FF2B5EF4-FFF2-40B4-BE49-F238E27FC236}">
                <a16:creationId xmlns:a16="http://schemas.microsoft.com/office/drawing/2014/main" id="{C7CC4D4A-B030-A3F2-A5E2-69EA0B43D8C6}"/>
              </a:ext>
            </a:extLst>
          </p:cNvPr>
          <p:cNvCxnSpPr>
            <a:cxnSpLocks/>
            <a:stCxn id="44" idx="0"/>
            <a:endCxn id="46" idx="2"/>
          </p:cNvCxnSpPr>
          <p:nvPr/>
        </p:nvCxnSpPr>
        <p:spPr>
          <a:xfrm flipH="1" flipV="1">
            <a:off x="4658935" y="3946404"/>
            <a:ext cx="1" cy="5485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3C31309-A900-E5B7-7FA1-909EBD0E7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77"/>
          <a:stretch/>
        </p:blipFill>
        <p:spPr>
          <a:xfrm>
            <a:off x="6971588" y="999780"/>
            <a:ext cx="4823926" cy="293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5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jl: omlaag 17">
            <a:extLst>
              <a:ext uri="{FF2B5EF4-FFF2-40B4-BE49-F238E27FC236}">
                <a16:creationId xmlns:a16="http://schemas.microsoft.com/office/drawing/2014/main" id="{C33D80EA-2CDB-4370-8180-1913E8228A0E}"/>
              </a:ext>
            </a:extLst>
          </p:cNvPr>
          <p:cNvSpPr/>
          <p:nvPr/>
        </p:nvSpPr>
        <p:spPr>
          <a:xfrm>
            <a:off x="5841481" y="2712847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E4E31F06-4D3F-4D87-BEA7-45A712A5E8B4}"/>
              </a:ext>
            </a:extLst>
          </p:cNvPr>
          <p:cNvSpPr/>
          <p:nvPr/>
        </p:nvSpPr>
        <p:spPr>
          <a:xfrm>
            <a:off x="6866122" y="366491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BAU17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F7A8FC95-678C-4FCD-8C59-F290EAE28A21}"/>
              </a:ext>
            </a:extLst>
          </p:cNvPr>
          <p:cNvSpPr/>
          <p:nvPr/>
        </p:nvSpPr>
        <p:spPr>
          <a:xfrm>
            <a:off x="10017604" y="3285032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WR27</a:t>
            </a:r>
          </a:p>
        </p:txBody>
      </p: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B25F3C8E-216D-42A5-986E-DE1DBF4F19DA}"/>
              </a:ext>
            </a:extLst>
          </p:cNvPr>
          <p:cNvCxnSpPr>
            <a:cxnSpLocks/>
            <a:stCxn id="32" idx="1"/>
            <a:endCxn id="20" idx="3"/>
          </p:cNvCxnSpPr>
          <p:nvPr/>
        </p:nvCxnSpPr>
        <p:spPr>
          <a:xfrm flipH="1">
            <a:off x="8941475" y="2169860"/>
            <a:ext cx="1076129" cy="18120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hoek 22">
            <a:extLst>
              <a:ext uri="{FF2B5EF4-FFF2-40B4-BE49-F238E27FC236}">
                <a16:creationId xmlns:a16="http://schemas.microsoft.com/office/drawing/2014/main" id="{FEC0BE25-B1F3-4007-AD2C-331B9C76E08B}"/>
              </a:ext>
            </a:extLst>
          </p:cNvPr>
          <p:cNvSpPr/>
          <p:nvPr/>
        </p:nvSpPr>
        <p:spPr>
          <a:xfrm>
            <a:off x="3686454" y="3659955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OwnershipRight22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687E478F-4C55-487F-A17D-CD0EEC08FBAB}"/>
              </a:ext>
            </a:extLst>
          </p:cNvPr>
          <p:cNvSpPr/>
          <p:nvPr/>
        </p:nvSpPr>
        <p:spPr>
          <a:xfrm>
            <a:off x="396752" y="3659955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6A1BDE0D-1388-4344-93ED-CEFD00CFA838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2472105" y="3976953"/>
            <a:ext cx="12143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A8E1451-0162-4D72-9822-3688755B91EF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5761807" y="3976953"/>
            <a:ext cx="1104315" cy="4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hoek 26">
            <a:extLst>
              <a:ext uri="{FF2B5EF4-FFF2-40B4-BE49-F238E27FC236}">
                <a16:creationId xmlns:a16="http://schemas.microsoft.com/office/drawing/2014/main" id="{DBF6C44F-AAC7-4219-9482-7EC9FABE4F21}"/>
              </a:ext>
            </a:extLst>
          </p:cNvPr>
          <p:cNvSpPr/>
          <p:nvPr/>
        </p:nvSpPr>
        <p:spPr>
          <a:xfrm>
            <a:off x="10017604" y="400111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WR28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95826F2C-B365-4D64-8F14-4ECAFD16BC65}"/>
              </a:ext>
            </a:extLst>
          </p:cNvPr>
          <p:cNvSpPr/>
          <p:nvPr/>
        </p:nvSpPr>
        <p:spPr>
          <a:xfrm>
            <a:off x="10017604" y="4717202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WR29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25861E5A-4203-4838-B7CA-5EBFE4693B63}"/>
              </a:ext>
            </a:extLst>
          </p:cNvPr>
          <p:cNvSpPr/>
          <p:nvPr/>
        </p:nvSpPr>
        <p:spPr>
          <a:xfrm>
            <a:off x="10017604" y="543328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WR30</a:t>
            </a: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4EDCA8C5-556D-41E3-B024-92E815A0348B}"/>
              </a:ext>
            </a:extLst>
          </p:cNvPr>
          <p:cNvSpPr/>
          <p:nvPr/>
        </p:nvSpPr>
        <p:spPr>
          <a:xfrm>
            <a:off x="10017604" y="6149372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WR31</a:t>
            </a: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0CB27318-4E6A-4A17-B1F8-71F80B295D26}"/>
              </a:ext>
            </a:extLst>
          </p:cNvPr>
          <p:cNvSpPr/>
          <p:nvPr/>
        </p:nvSpPr>
        <p:spPr>
          <a:xfrm>
            <a:off x="10017604" y="256894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WR26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686030AA-461B-43F5-A995-DB3E7331B21F}"/>
              </a:ext>
            </a:extLst>
          </p:cNvPr>
          <p:cNvSpPr/>
          <p:nvPr/>
        </p:nvSpPr>
        <p:spPr>
          <a:xfrm>
            <a:off x="10017604" y="1852862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WR25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9544AF81-6A39-4CE9-93DD-6F0F235B2FCA}"/>
              </a:ext>
            </a:extLst>
          </p:cNvPr>
          <p:cNvSpPr/>
          <p:nvPr/>
        </p:nvSpPr>
        <p:spPr>
          <a:xfrm>
            <a:off x="10017604" y="112678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WR24</a:t>
            </a:r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3EA0CD85-2B03-4561-BF3A-6C0E7BD50781}"/>
              </a:ext>
            </a:extLst>
          </p:cNvPr>
          <p:cNvCxnSpPr>
            <a:cxnSpLocks/>
            <a:stCxn id="31" idx="1"/>
            <a:endCxn id="20" idx="3"/>
          </p:cNvCxnSpPr>
          <p:nvPr/>
        </p:nvCxnSpPr>
        <p:spPr>
          <a:xfrm flipH="1">
            <a:off x="8941475" y="2885945"/>
            <a:ext cx="1076129" cy="10959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3389C88E-9B66-491F-BEE3-0F8A7E0489C5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8941475" y="3602030"/>
            <a:ext cx="1076129" cy="3798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94592344-1BBB-4CE5-AD61-CCB6218C30F8}"/>
              </a:ext>
            </a:extLst>
          </p:cNvPr>
          <p:cNvCxnSpPr>
            <a:cxnSpLocks/>
            <a:stCxn id="27" idx="1"/>
            <a:endCxn id="20" idx="3"/>
          </p:cNvCxnSpPr>
          <p:nvPr/>
        </p:nvCxnSpPr>
        <p:spPr>
          <a:xfrm flipH="1" flipV="1">
            <a:off x="8941475" y="3981909"/>
            <a:ext cx="1076129" cy="336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BF291905-A813-4207-9E5C-89EA9A0638A9}"/>
              </a:ext>
            </a:extLst>
          </p:cNvPr>
          <p:cNvCxnSpPr>
            <a:cxnSpLocks/>
            <a:stCxn id="28" idx="1"/>
            <a:endCxn id="20" idx="3"/>
          </p:cNvCxnSpPr>
          <p:nvPr/>
        </p:nvCxnSpPr>
        <p:spPr>
          <a:xfrm flipH="1" flipV="1">
            <a:off x="8941475" y="3981909"/>
            <a:ext cx="1076129" cy="10522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290B008C-2ACC-4227-BF19-3F6DC623AFD1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 flipV="1">
            <a:off x="8941475" y="3981909"/>
            <a:ext cx="1076129" cy="1768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D5F7CC64-F3AE-4A80-8FAA-D8439C5400E4}"/>
              </a:ext>
            </a:extLst>
          </p:cNvPr>
          <p:cNvCxnSpPr>
            <a:cxnSpLocks/>
            <a:stCxn id="30" idx="1"/>
            <a:endCxn id="20" idx="3"/>
          </p:cNvCxnSpPr>
          <p:nvPr/>
        </p:nvCxnSpPr>
        <p:spPr>
          <a:xfrm flipH="1" flipV="1">
            <a:off x="8941475" y="3981909"/>
            <a:ext cx="1076129" cy="24844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7956B955-2458-4FD5-BDB1-524DD89FA437}"/>
              </a:ext>
            </a:extLst>
          </p:cNvPr>
          <p:cNvCxnSpPr>
            <a:cxnSpLocks/>
            <a:stCxn id="33" idx="1"/>
            <a:endCxn id="20" idx="3"/>
          </p:cNvCxnSpPr>
          <p:nvPr/>
        </p:nvCxnSpPr>
        <p:spPr>
          <a:xfrm flipH="1">
            <a:off x="8941475" y="1443785"/>
            <a:ext cx="1076129" cy="25381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hoek 50">
            <a:extLst>
              <a:ext uri="{FF2B5EF4-FFF2-40B4-BE49-F238E27FC236}">
                <a16:creationId xmlns:a16="http://schemas.microsoft.com/office/drawing/2014/main" id="{E63C456C-57B0-4EA9-8981-EB976E1DED4D}"/>
              </a:ext>
            </a:extLst>
          </p:cNvPr>
          <p:cNvSpPr/>
          <p:nvPr/>
        </p:nvSpPr>
        <p:spPr>
          <a:xfrm>
            <a:off x="380424" y="1069360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52" name="Rechthoek 51">
            <a:extLst>
              <a:ext uri="{FF2B5EF4-FFF2-40B4-BE49-F238E27FC236}">
                <a16:creationId xmlns:a16="http://schemas.microsoft.com/office/drawing/2014/main" id="{1C76526B-1854-4551-9366-9F97357E3681}"/>
              </a:ext>
            </a:extLst>
          </p:cNvPr>
          <p:cNvSpPr/>
          <p:nvPr/>
        </p:nvSpPr>
        <p:spPr>
          <a:xfrm>
            <a:off x="6732846" y="17917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id="{F6831C48-7801-4800-8FF4-8D77DF9A0DCE}"/>
              </a:ext>
            </a:extLst>
          </p:cNvPr>
          <p:cNvSpPr/>
          <p:nvPr/>
        </p:nvSpPr>
        <p:spPr>
          <a:xfrm>
            <a:off x="10017603" y="153300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WR11</a:t>
            </a:r>
          </a:p>
        </p:txBody>
      </p: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ADA0F0FA-36A6-4767-8D02-A19ED3D1713D}"/>
              </a:ext>
            </a:extLst>
          </p:cNvPr>
          <p:cNvCxnSpPr>
            <a:cxnSpLocks/>
            <a:stCxn id="57" idx="3"/>
            <a:endCxn id="52" idx="1"/>
          </p:cNvCxnSpPr>
          <p:nvPr/>
        </p:nvCxnSpPr>
        <p:spPr>
          <a:xfrm flipV="1">
            <a:off x="5769428" y="496176"/>
            <a:ext cx="963418" cy="8670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CD0524FD-EE1D-454B-935F-379A7925FA3A}"/>
              </a:ext>
            </a:extLst>
          </p:cNvPr>
          <p:cNvCxnSpPr>
            <a:cxnSpLocks/>
            <a:stCxn id="51" idx="3"/>
            <a:endCxn id="57" idx="1"/>
          </p:cNvCxnSpPr>
          <p:nvPr/>
        </p:nvCxnSpPr>
        <p:spPr>
          <a:xfrm flipV="1">
            <a:off x="2455777" y="1363266"/>
            <a:ext cx="1238298" cy="230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481DEB52-8F93-43CE-AB12-7C1CDD06A1AD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8808199" y="470298"/>
            <a:ext cx="1209404" cy="258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hoek 56">
            <a:extLst>
              <a:ext uri="{FF2B5EF4-FFF2-40B4-BE49-F238E27FC236}">
                <a16:creationId xmlns:a16="http://schemas.microsoft.com/office/drawing/2014/main" id="{6AE24408-D36B-4027-9FD9-583A45E4EABB}"/>
              </a:ext>
            </a:extLst>
          </p:cNvPr>
          <p:cNvSpPr/>
          <p:nvPr/>
        </p:nvSpPr>
        <p:spPr>
          <a:xfrm>
            <a:off x="3694075" y="104626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9E8B01CA-A308-4C38-9434-750177E0D075}"/>
              </a:ext>
            </a:extLst>
          </p:cNvPr>
          <p:cNvSpPr/>
          <p:nvPr/>
        </p:nvSpPr>
        <p:spPr>
          <a:xfrm>
            <a:off x="380424" y="207749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59" name="Rechthoek 58">
            <a:extLst>
              <a:ext uri="{FF2B5EF4-FFF2-40B4-BE49-F238E27FC236}">
                <a16:creationId xmlns:a16="http://schemas.microsoft.com/office/drawing/2014/main" id="{A8C215B2-48D0-4C3A-89D7-4E3188435DB5}"/>
              </a:ext>
            </a:extLst>
          </p:cNvPr>
          <p:cNvSpPr/>
          <p:nvPr/>
        </p:nvSpPr>
        <p:spPr>
          <a:xfrm>
            <a:off x="3691409" y="18071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Right06</a:t>
            </a:r>
          </a:p>
        </p:txBody>
      </p:sp>
      <p:cxnSp>
        <p:nvCxnSpPr>
          <p:cNvPr id="60" name="Rechte verbindingslijn 59">
            <a:extLst>
              <a:ext uri="{FF2B5EF4-FFF2-40B4-BE49-F238E27FC236}">
                <a16:creationId xmlns:a16="http://schemas.microsoft.com/office/drawing/2014/main" id="{529EDBDA-172F-4533-9862-858A4BD75C9F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455777" y="524747"/>
            <a:ext cx="1235632" cy="58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CBF76D20-5FE0-4AAA-B78A-3469DE9464F9}"/>
              </a:ext>
            </a:extLst>
          </p:cNvPr>
          <p:cNvCxnSpPr>
            <a:cxnSpLocks/>
            <a:stCxn id="59" idx="3"/>
            <a:endCxn id="52" idx="1"/>
          </p:cNvCxnSpPr>
          <p:nvPr/>
        </p:nvCxnSpPr>
        <p:spPr>
          <a:xfrm flipV="1">
            <a:off x="5766762" y="496176"/>
            <a:ext cx="966084" cy="15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hoek 61">
            <a:extLst>
              <a:ext uri="{FF2B5EF4-FFF2-40B4-BE49-F238E27FC236}">
                <a16:creationId xmlns:a16="http://schemas.microsoft.com/office/drawing/2014/main" id="{C85A3FEF-1D64-46B5-AAC4-0FD3E067FE64}"/>
              </a:ext>
            </a:extLst>
          </p:cNvPr>
          <p:cNvSpPr/>
          <p:nvPr/>
        </p:nvSpPr>
        <p:spPr>
          <a:xfrm>
            <a:off x="3707737" y="198802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63" name="Rechthoek 62">
            <a:extLst>
              <a:ext uri="{FF2B5EF4-FFF2-40B4-BE49-F238E27FC236}">
                <a16:creationId xmlns:a16="http://schemas.microsoft.com/office/drawing/2014/main" id="{7442151C-1895-4F14-9407-DDFF71DA80B3}"/>
              </a:ext>
            </a:extLst>
          </p:cNvPr>
          <p:cNvSpPr/>
          <p:nvPr/>
        </p:nvSpPr>
        <p:spPr>
          <a:xfrm>
            <a:off x="396752" y="1993859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97839254-D373-4340-8DBD-1CF13576BB25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 flipV="1">
            <a:off x="2472105" y="2305018"/>
            <a:ext cx="1235632" cy="5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A423EB8F-6265-4BDE-993C-D16D2F3827AA}"/>
              </a:ext>
            </a:extLst>
          </p:cNvPr>
          <p:cNvCxnSpPr>
            <a:cxnSpLocks/>
            <a:stCxn id="62" idx="3"/>
            <a:endCxn id="52" idx="1"/>
          </p:cNvCxnSpPr>
          <p:nvPr/>
        </p:nvCxnSpPr>
        <p:spPr>
          <a:xfrm flipV="1">
            <a:off x="5783090" y="496176"/>
            <a:ext cx="949756" cy="18088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80">
            <a:extLst>
              <a:ext uri="{FF2B5EF4-FFF2-40B4-BE49-F238E27FC236}">
                <a16:creationId xmlns:a16="http://schemas.microsoft.com/office/drawing/2014/main" id="{482EF2B9-AB45-410F-91BB-B01DB4691226}"/>
              </a:ext>
            </a:extLst>
          </p:cNvPr>
          <p:cNvCxnSpPr>
            <a:cxnSpLocks/>
            <a:stCxn id="57" idx="0"/>
            <a:endCxn id="59" idx="2"/>
          </p:cNvCxnSpPr>
          <p:nvPr/>
        </p:nvCxnSpPr>
        <p:spPr>
          <a:xfrm flipH="1" flipV="1">
            <a:off x="4729086" y="814714"/>
            <a:ext cx="2666" cy="2315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A461865-D7DA-283D-B682-E132822D371A}"/>
              </a:ext>
            </a:extLst>
          </p:cNvPr>
          <p:cNvGrpSpPr/>
          <p:nvPr/>
        </p:nvGrpSpPr>
        <p:grpSpPr>
          <a:xfrm>
            <a:off x="3154792" y="4543217"/>
            <a:ext cx="3103176" cy="2178665"/>
            <a:chOff x="3928621" y="3142875"/>
            <a:chExt cx="5248368" cy="3436551"/>
          </a:xfrm>
        </p:grpSpPr>
        <p:pic>
          <p:nvPicPr>
            <p:cNvPr id="17" name="Picture 16" descr="Chart&#10;&#10;Description automatically generated">
              <a:extLst>
                <a:ext uri="{FF2B5EF4-FFF2-40B4-BE49-F238E27FC236}">
                  <a16:creationId xmlns:a16="http://schemas.microsoft.com/office/drawing/2014/main" id="{A820EED6-581D-0E28-8A19-8A73C06AF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51" t="41433" r="38582" b="8456"/>
            <a:stretch/>
          </p:blipFill>
          <p:spPr>
            <a:xfrm>
              <a:off x="3928621" y="3142875"/>
              <a:ext cx="2440650" cy="3436551"/>
            </a:xfrm>
            <a:prstGeom prst="rect">
              <a:avLst/>
            </a:prstGeom>
          </p:spPr>
        </p:pic>
        <p:pic>
          <p:nvPicPr>
            <p:cNvPr id="34" name="Picture 33" descr="Chart&#10;&#10;Description automatically generated">
              <a:extLst>
                <a:ext uri="{FF2B5EF4-FFF2-40B4-BE49-F238E27FC236}">
                  <a16:creationId xmlns:a16="http://schemas.microsoft.com/office/drawing/2014/main" id="{A7E656CA-7AE5-194D-1BEB-AC94FB6538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80" t="41792" r="38628" b="8404"/>
            <a:stretch/>
          </p:blipFill>
          <p:spPr>
            <a:xfrm>
              <a:off x="6733818" y="3163858"/>
              <a:ext cx="2443171" cy="3415568"/>
            </a:xfrm>
            <a:prstGeom prst="rect">
              <a:avLst/>
            </a:prstGeom>
          </p:spPr>
        </p:pic>
        <p:sp>
          <p:nvSpPr>
            <p:cNvPr id="68" name="Pijl: omlaag 17">
              <a:extLst>
                <a:ext uri="{FF2B5EF4-FFF2-40B4-BE49-F238E27FC236}">
                  <a16:creationId xmlns:a16="http://schemas.microsoft.com/office/drawing/2014/main" id="{3C43CEBA-FC89-ECAA-2012-83DA3554CB14}"/>
                </a:ext>
              </a:extLst>
            </p:cNvPr>
            <p:cNvSpPr/>
            <p:nvPr/>
          </p:nvSpPr>
          <p:spPr>
            <a:xfrm rot="16200000">
              <a:off x="6375643" y="4994786"/>
              <a:ext cx="448923" cy="59274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166345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29">
            <a:extLst>
              <a:ext uri="{FF2B5EF4-FFF2-40B4-BE49-F238E27FC236}">
                <a16:creationId xmlns:a16="http://schemas.microsoft.com/office/drawing/2014/main" id="{3CA26B37-CB48-45F5-897E-08BC608E0FF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BAU01?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B11431-6532-975D-CBD5-E630DDD930D8}"/>
              </a:ext>
            </a:extLst>
          </p:cNvPr>
          <p:cNvGrpSpPr/>
          <p:nvPr/>
        </p:nvGrpSpPr>
        <p:grpSpPr>
          <a:xfrm>
            <a:off x="871882" y="2073689"/>
            <a:ext cx="10274051" cy="1991593"/>
            <a:chOff x="871882" y="2073689"/>
            <a:chExt cx="10274051" cy="1991593"/>
          </a:xfrm>
        </p:grpSpPr>
        <p:sp>
          <p:nvSpPr>
            <p:cNvPr id="6" name="Pijl: omlaag 279">
              <a:extLst>
                <a:ext uri="{FF2B5EF4-FFF2-40B4-BE49-F238E27FC236}">
                  <a16:creationId xmlns:a16="http://schemas.microsoft.com/office/drawing/2014/main" id="{924E023C-72FB-9BA1-809B-5E6E41295557}"/>
                </a:ext>
              </a:extLst>
            </p:cNvPr>
            <p:cNvSpPr/>
            <p:nvPr/>
          </p:nvSpPr>
          <p:spPr>
            <a:xfrm rot="19906919">
              <a:off x="6670185" y="2073689"/>
              <a:ext cx="879052" cy="113973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?</a:t>
              </a:r>
            </a:p>
          </p:txBody>
        </p:sp>
        <p:cxnSp>
          <p:nvCxnSpPr>
            <p:cNvPr id="7" name="Rechte verbindingslijn 14">
              <a:extLst>
                <a:ext uri="{FF2B5EF4-FFF2-40B4-BE49-F238E27FC236}">
                  <a16:creationId xmlns:a16="http://schemas.microsoft.com/office/drawing/2014/main" id="{CE50CC7A-595E-8B01-7B0A-A437C3857626}"/>
                </a:ext>
              </a:extLst>
            </p:cNvPr>
            <p:cNvCxnSpPr>
              <a:cxnSpLocks/>
              <a:stCxn id="13" idx="3"/>
              <a:endCxn id="14" idx="1"/>
            </p:cNvCxnSpPr>
            <p:nvPr/>
          </p:nvCxnSpPr>
          <p:spPr>
            <a:xfrm>
              <a:off x="3028114" y="3748283"/>
              <a:ext cx="567307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15">
              <a:extLst>
                <a:ext uri="{FF2B5EF4-FFF2-40B4-BE49-F238E27FC236}">
                  <a16:creationId xmlns:a16="http://schemas.microsoft.com/office/drawing/2014/main" id="{3BDB6A08-E826-BB9F-06DB-6FBA79E8F48B}"/>
                </a:ext>
              </a:extLst>
            </p:cNvPr>
            <p:cNvCxnSpPr>
              <a:cxnSpLocks/>
              <a:stCxn id="14" idx="3"/>
              <a:endCxn id="11" idx="1"/>
            </p:cNvCxnSpPr>
            <p:nvPr/>
          </p:nvCxnSpPr>
          <p:spPr>
            <a:xfrm flipV="1">
              <a:off x="5698856" y="3747141"/>
              <a:ext cx="620104" cy="11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16">
              <a:extLst>
                <a:ext uri="{FF2B5EF4-FFF2-40B4-BE49-F238E27FC236}">
                  <a16:creationId xmlns:a16="http://schemas.microsoft.com/office/drawing/2014/main" id="{01315D29-0891-73B0-2BCE-3642ADE57BA6}"/>
                </a:ext>
              </a:extLst>
            </p:cNvPr>
            <p:cNvCxnSpPr>
              <a:cxnSpLocks/>
              <a:stCxn id="12" idx="1"/>
              <a:endCxn id="11" idx="3"/>
            </p:cNvCxnSpPr>
            <p:nvPr/>
          </p:nvCxnSpPr>
          <p:spPr>
            <a:xfrm flipH="1">
              <a:off x="8422395" y="3747141"/>
              <a:ext cx="62010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7C6A5DEA-CBE2-A3BA-193B-744573D03278}"/>
                </a:ext>
              </a:extLst>
            </p:cNvPr>
            <p:cNvSpPr/>
            <p:nvPr/>
          </p:nvSpPr>
          <p:spPr>
            <a:xfrm>
              <a:off x="6318960" y="3429000"/>
              <a:ext cx="2103435" cy="636281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BAU01</a:t>
              </a:r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1BBD8DAB-E80A-4FAC-6504-D882F137AC7D}"/>
                </a:ext>
              </a:extLst>
            </p:cNvPr>
            <p:cNvSpPr/>
            <p:nvPr/>
          </p:nvSpPr>
          <p:spPr>
            <a:xfrm>
              <a:off x="9042498" y="3429000"/>
              <a:ext cx="2103435" cy="636281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WR01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15E145CA-D574-F272-5E6B-514F5AD7F439}"/>
                </a:ext>
              </a:extLst>
            </p:cNvPr>
            <p:cNvSpPr/>
            <p:nvPr/>
          </p:nvSpPr>
          <p:spPr>
            <a:xfrm>
              <a:off x="871882" y="3431285"/>
              <a:ext cx="2156232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Carlos P01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3CA61FD4-0ABE-206D-5D4C-961CF02ED151}"/>
                </a:ext>
              </a:extLst>
            </p:cNvPr>
            <p:cNvSpPr/>
            <p:nvPr/>
          </p:nvSpPr>
          <p:spPr>
            <a:xfrm>
              <a:off x="3595421" y="3431286"/>
              <a:ext cx="2103435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Ownership Right01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680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005462"/>
              </p:ext>
            </p:extLst>
          </p:nvPr>
        </p:nvGraphicFramePr>
        <p:xfrm>
          <a:off x="165530" y="161997"/>
          <a:ext cx="2194560" cy="26883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410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40400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66459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p_id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name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Municipality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Cooperation</a:t>
                      </a: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Capital</a:t>
                      </a: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 Bank</a:t>
                      </a: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207178"/>
              </p:ext>
            </p:extLst>
          </p:nvPr>
        </p:nvGraphicFramePr>
        <p:xfrm>
          <a:off x="7612978" y="161997"/>
          <a:ext cx="2423732" cy="26883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393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59929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798698">
                  <a:extLst>
                    <a:ext uri="{9D8B030D-6E8A-4147-A177-3AD203B41FA5}">
                      <a16:colId xmlns:a16="http://schemas.microsoft.com/office/drawing/2014/main" val="47447259"/>
                    </a:ext>
                  </a:extLst>
                </a:gridCol>
                <a:gridCol w="841170">
                  <a:extLst>
                    <a:ext uri="{9D8B030D-6E8A-4147-A177-3AD203B41FA5}">
                      <a16:colId xmlns:a16="http://schemas.microsoft.com/office/drawing/2014/main" val="62552250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bau_id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t_max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11:45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191124"/>
              </p:ext>
            </p:extLst>
          </p:nvPr>
        </p:nvGraphicFramePr>
        <p:xfrm>
          <a:off x="10732690" y="161997"/>
          <a:ext cx="1344871" cy="26883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9780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3601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479081">
                  <a:extLst>
                    <a:ext uri="{9D8B030D-6E8A-4147-A177-3AD203B41FA5}">
                      <a16:colId xmlns:a16="http://schemas.microsoft.com/office/drawing/2014/main" val="3684915214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su_id</a:t>
                      </a:r>
                      <a:endParaRPr lang="en-US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WR15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WR16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882259"/>
              </p:ext>
            </p:extLst>
          </p:nvPr>
        </p:nvGraphicFramePr>
        <p:xfrm>
          <a:off x="3056070" y="161997"/>
          <a:ext cx="3853544" cy="268833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5076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5565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3180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0886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  <a:gridCol w="851372">
                  <a:extLst>
                    <a:ext uri="{9D8B030D-6E8A-4147-A177-3AD203B41FA5}">
                      <a16:colId xmlns:a16="http://schemas.microsoft.com/office/drawing/2014/main" val="3067703096"/>
                    </a:ext>
                  </a:extLst>
                </a:gridCol>
                <a:gridCol w="780774">
                  <a:extLst>
                    <a:ext uri="{9D8B030D-6E8A-4147-A177-3AD203B41FA5}">
                      <a16:colId xmlns:a16="http://schemas.microsoft.com/office/drawing/2014/main" val="2617282239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r_id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type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share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t_max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11:45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Usufruct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11:45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Mortgage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11:45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1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87" name="Rechte verbindingslijn 12">
            <a:extLst>
              <a:ext uri="{FF2B5EF4-FFF2-40B4-BE49-F238E27FC236}">
                <a16:creationId xmlns:a16="http://schemas.microsoft.com/office/drawing/2014/main" id="{5E72A642-33F9-359E-4FDB-33F3A9A3CA5D}"/>
              </a:ext>
            </a:extLst>
          </p:cNvPr>
          <p:cNvCxnSpPr>
            <a:cxnSpLocks/>
          </p:cNvCxnSpPr>
          <p:nvPr/>
        </p:nvCxnSpPr>
        <p:spPr>
          <a:xfrm>
            <a:off x="6909614" y="1744824"/>
            <a:ext cx="713910" cy="2892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Pijl: omlaag 42">
            <a:extLst>
              <a:ext uri="{FF2B5EF4-FFF2-40B4-BE49-F238E27FC236}">
                <a16:creationId xmlns:a16="http://schemas.microsoft.com/office/drawing/2014/main" id="{671264C0-960C-6ED1-424D-EB5C60BC13F4}"/>
              </a:ext>
            </a:extLst>
          </p:cNvPr>
          <p:cNvSpPr/>
          <p:nvPr/>
        </p:nvSpPr>
        <p:spPr>
          <a:xfrm>
            <a:off x="6235959" y="2971703"/>
            <a:ext cx="797932" cy="65662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aphicFrame>
        <p:nvGraphicFramePr>
          <p:cNvPr id="78" name="Tabel 8">
            <a:extLst>
              <a:ext uri="{FF2B5EF4-FFF2-40B4-BE49-F238E27FC236}">
                <a16:creationId xmlns:a16="http://schemas.microsoft.com/office/drawing/2014/main" id="{E3B3C6B7-5C62-14EA-50A5-764A2CCF8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44099"/>
              </p:ext>
            </p:extLst>
          </p:nvPr>
        </p:nvGraphicFramePr>
        <p:xfrm>
          <a:off x="7614506" y="3932574"/>
          <a:ext cx="2394594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3459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6098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19950">
                  <a:extLst>
                    <a:ext uri="{9D8B030D-6E8A-4147-A177-3AD203B41FA5}">
                      <a16:colId xmlns:a16="http://schemas.microsoft.com/office/drawing/2014/main" val="47447259"/>
                    </a:ext>
                  </a:extLst>
                </a:gridCol>
                <a:gridCol w="800204">
                  <a:extLst>
                    <a:ext uri="{9D8B030D-6E8A-4147-A177-3AD203B41FA5}">
                      <a16:colId xmlns:a16="http://schemas.microsoft.com/office/drawing/2014/main" val="62552250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bau_id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t_max</a:t>
                      </a:r>
                      <a:endParaRPr lang="en-US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11:45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14:35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BAU16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BAU17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14:35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</a:tbl>
          </a:graphicData>
        </a:graphic>
      </p:graphicFrame>
      <p:graphicFrame>
        <p:nvGraphicFramePr>
          <p:cNvPr id="80" name="Tabel 8">
            <a:extLst>
              <a:ext uri="{FF2B5EF4-FFF2-40B4-BE49-F238E27FC236}">
                <a16:creationId xmlns:a16="http://schemas.microsoft.com/office/drawing/2014/main" id="{A5E1412D-C69A-5162-A95D-F77301ED5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75706"/>
              </p:ext>
            </p:extLst>
          </p:nvPr>
        </p:nvGraphicFramePr>
        <p:xfrm>
          <a:off x="3046390" y="3918299"/>
          <a:ext cx="3853544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5076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5565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83180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0886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  <a:gridCol w="806091">
                  <a:extLst>
                    <a:ext uri="{9D8B030D-6E8A-4147-A177-3AD203B41FA5}">
                      <a16:colId xmlns:a16="http://schemas.microsoft.com/office/drawing/2014/main" val="3067703096"/>
                    </a:ext>
                  </a:extLst>
                </a:gridCol>
                <a:gridCol w="826055">
                  <a:extLst>
                    <a:ext uri="{9D8B030D-6E8A-4147-A177-3AD203B41FA5}">
                      <a16:colId xmlns:a16="http://schemas.microsoft.com/office/drawing/2014/main" val="2617282239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r_id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type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share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t_min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t_max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11:45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14:35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Usufruct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11:45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14:35</a:t>
                      </a: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Mortgage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20110806, 11:45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14:35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Right21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200" dirty="0"/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27432" marT="27432" marB="27432" anchor="ctr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Restr05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Servitude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Right22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/>
                        <a:t>20210826, 14:35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99999999, 23:59</a:t>
                      </a:r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98" name="Rechte verbindingslijn 12">
            <a:extLst>
              <a:ext uri="{FF2B5EF4-FFF2-40B4-BE49-F238E27FC236}">
                <a16:creationId xmlns:a16="http://schemas.microsoft.com/office/drawing/2014/main" id="{7618A566-0D60-49F5-4CCF-97C98A9C7B32}"/>
              </a:ext>
            </a:extLst>
          </p:cNvPr>
          <p:cNvCxnSpPr>
            <a:cxnSpLocks/>
          </p:cNvCxnSpPr>
          <p:nvPr/>
        </p:nvCxnSpPr>
        <p:spPr>
          <a:xfrm>
            <a:off x="6899934" y="6606073"/>
            <a:ext cx="7033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2">
            <a:extLst>
              <a:ext uri="{FF2B5EF4-FFF2-40B4-BE49-F238E27FC236}">
                <a16:creationId xmlns:a16="http://schemas.microsoft.com/office/drawing/2014/main" id="{98E58FDA-D7C1-D7D3-6960-0E7EFE09492C}"/>
              </a:ext>
            </a:extLst>
          </p:cNvPr>
          <p:cNvCxnSpPr>
            <a:cxnSpLocks/>
          </p:cNvCxnSpPr>
          <p:nvPr/>
        </p:nvCxnSpPr>
        <p:spPr>
          <a:xfrm flipV="1">
            <a:off x="10009100" y="5523722"/>
            <a:ext cx="733912" cy="1082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D517CB64-EE25-DBA0-640D-0B7E90AB5601}"/>
              </a:ext>
            </a:extLst>
          </p:cNvPr>
          <p:cNvCxnSpPr>
            <a:cxnSpLocks/>
          </p:cNvCxnSpPr>
          <p:nvPr/>
        </p:nvCxnSpPr>
        <p:spPr>
          <a:xfrm flipV="1">
            <a:off x="2370412" y="1308210"/>
            <a:ext cx="693042" cy="7258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12">
            <a:extLst>
              <a:ext uri="{FF2B5EF4-FFF2-40B4-BE49-F238E27FC236}">
                <a16:creationId xmlns:a16="http://schemas.microsoft.com/office/drawing/2014/main" id="{08231F09-7011-A667-0B5F-B5A9E3604D4D}"/>
              </a:ext>
            </a:extLst>
          </p:cNvPr>
          <p:cNvCxnSpPr>
            <a:cxnSpLocks/>
          </p:cNvCxnSpPr>
          <p:nvPr/>
        </p:nvCxnSpPr>
        <p:spPr>
          <a:xfrm flipV="1">
            <a:off x="10020251" y="1109045"/>
            <a:ext cx="714264" cy="8559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abel 8">
            <a:extLst>
              <a:ext uri="{FF2B5EF4-FFF2-40B4-BE49-F238E27FC236}">
                <a16:creationId xmlns:a16="http://schemas.microsoft.com/office/drawing/2014/main" id="{0F0F10A5-5FC2-0C00-518D-30F9E42BA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428372"/>
              </p:ext>
            </p:extLst>
          </p:nvPr>
        </p:nvGraphicFramePr>
        <p:xfrm>
          <a:off x="160369" y="3932574"/>
          <a:ext cx="2194560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410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40400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566459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3368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 err="1"/>
                        <a:t>p_id</a:t>
                      </a:r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name</a:t>
                      </a: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Municipality</a:t>
                      </a:r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l"/>
                      <a:r>
                        <a:rPr lang="nl-NL" sz="12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2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</a:tbl>
          </a:graphicData>
        </a:graphic>
      </p:graphicFrame>
      <p:graphicFrame>
        <p:nvGraphicFramePr>
          <p:cNvPr id="43" name="Tabel 8">
            <a:extLst>
              <a:ext uri="{FF2B5EF4-FFF2-40B4-BE49-F238E27FC236}">
                <a16:creationId xmlns:a16="http://schemas.microsoft.com/office/drawing/2014/main" id="{CD7DCACD-8638-C915-F20A-E33A559F8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02371"/>
              </p:ext>
            </p:extLst>
          </p:nvPr>
        </p:nvGraphicFramePr>
        <p:xfrm>
          <a:off x="10743012" y="3918299"/>
          <a:ext cx="1344871" cy="28712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29780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36010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479081">
                  <a:extLst>
                    <a:ext uri="{9D8B030D-6E8A-4147-A177-3AD203B41FA5}">
                      <a16:colId xmlns:a16="http://schemas.microsoft.com/office/drawing/2014/main" val="3684915214"/>
                    </a:ext>
                  </a:extLst>
                </a:gridCol>
              </a:tblGrid>
              <a:tr h="223520"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/>
                        <a:t>su_id</a:t>
                      </a:r>
                      <a:endParaRPr lang="en-US" sz="1200" dirty="0"/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</a:txBody>
                  <a:tcPr marL="27432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WR24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/>
                        <a:t>…</a:t>
                      </a:r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WR25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WR26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WR27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  <a:p>
                      <a:endParaRPr lang="nl-NL" sz="1200" dirty="0">
                        <a:solidFill>
                          <a:srgbClr val="7F7F7F"/>
                        </a:solidFill>
                      </a:endParaRPr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WR28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WR29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WR30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WR31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200" dirty="0"/>
                    </a:p>
                    <a:p>
                      <a:endParaRPr lang="nl-NL" sz="1200" dirty="0"/>
                    </a:p>
                  </a:txBody>
                  <a:tcPr marL="27432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</a:tbl>
          </a:graphicData>
        </a:graphic>
      </p:graphicFrame>
      <p:cxnSp>
        <p:nvCxnSpPr>
          <p:cNvPr id="46" name="Rechte verbindingslijn 12">
            <a:extLst>
              <a:ext uri="{FF2B5EF4-FFF2-40B4-BE49-F238E27FC236}">
                <a16:creationId xmlns:a16="http://schemas.microsoft.com/office/drawing/2014/main" id="{89FC1D73-42A1-7385-347D-BC0A11261061}"/>
              </a:ext>
            </a:extLst>
          </p:cNvPr>
          <p:cNvCxnSpPr>
            <a:cxnSpLocks/>
          </p:cNvCxnSpPr>
          <p:nvPr/>
        </p:nvCxnSpPr>
        <p:spPr>
          <a:xfrm flipV="1">
            <a:off x="10005617" y="4394718"/>
            <a:ext cx="737395" cy="22113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12">
            <a:extLst>
              <a:ext uri="{FF2B5EF4-FFF2-40B4-BE49-F238E27FC236}">
                <a16:creationId xmlns:a16="http://schemas.microsoft.com/office/drawing/2014/main" id="{D1B2837B-6AE3-B9A4-74D6-A2C7EFBB782D}"/>
              </a:ext>
            </a:extLst>
          </p:cNvPr>
          <p:cNvCxnSpPr>
            <a:cxnSpLocks/>
          </p:cNvCxnSpPr>
          <p:nvPr/>
        </p:nvCxnSpPr>
        <p:spPr>
          <a:xfrm>
            <a:off x="10005617" y="6606073"/>
            <a:ext cx="73739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12">
            <a:extLst>
              <a:ext uri="{FF2B5EF4-FFF2-40B4-BE49-F238E27FC236}">
                <a16:creationId xmlns:a16="http://schemas.microsoft.com/office/drawing/2014/main" id="{70849723-9A5D-AB05-E447-965E08111C5F}"/>
              </a:ext>
            </a:extLst>
          </p:cNvPr>
          <p:cNvCxnSpPr>
            <a:cxnSpLocks/>
          </p:cNvCxnSpPr>
          <p:nvPr/>
        </p:nvCxnSpPr>
        <p:spPr>
          <a:xfrm flipV="1">
            <a:off x="10036710" y="6260841"/>
            <a:ext cx="706302" cy="3452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12">
            <a:extLst>
              <a:ext uri="{FF2B5EF4-FFF2-40B4-BE49-F238E27FC236}">
                <a16:creationId xmlns:a16="http://schemas.microsoft.com/office/drawing/2014/main" id="{A52A0684-6793-0DC7-EB75-5776FC8B5291}"/>
              </a:ext>
            </a:extLst>
          </p:cNvPr>
          <p:cNvCxnSpPr>
            <a:cxnSpLocks/>
          </p:cNvCxnSpPr>
          <p:nvPr/>
        </p:nvCxnSpPr>
        <p:spPr>
          <a:xfrm>
            <a:off x="2354929" y="5443964"/>
            <a:ext cx="701140" cy="11621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43DED939-90B5-32B3-3E4D-F43C2FC8D2E3}"/>
              </a:ext>
            </a:extLst>
          </p:cNvPr>
          <p:cNvCxnSpPr>
            <a:cxnSpLocks/>
          </p:cNvCxnSpPr>
          <p:nvPr/>
        </p:nvCxnSpPr>
        <p:spPr>
          <a:xfrm>
            <a:off x="2370412" y="2412833"/>
            <a:ext cx="6856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12">
            <a:extLst>
              <a:ext uri="{FF2B5EF4-FFF2-40B4-BE49-F238E27FC236}">
                <a16:creationId xmlns:a16="http://schemas.microsoft.com/office/drawing/2014/main" id="{E2DE1EBF-3A67-A007-6C2F-8714C1E66BC0}"/>
              </a:ext>
            </a:extLst>
          </p:cNvPr>
          <p:cNvCxnSpPr>
            <a:cxnSpLocks/>
          </p:cNvCxnSpPr>
          <p:nvPr/>
        </p:nvCxnSpPr>
        <p:spPr>
          <a:xfrm flipV="1">
            <a:off x="6909614" y="2034073"/>
            <a:ext cx="713910" cy="447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12">
            <a:extLst>
              <a:ext uri="{FF2B5EF4-FFF2-40B4-BE49-F238E27FC236}">
                <a16:creationId xmlns:a16="http://schemas.microsoft.com/office/drawing/2014/main" id="{FE3E027F-22AB-4E00-C471-88A57ECBB308}"/>
              </a:ext>
            </a:extLst>
          </p:cNvPr>
          <p:cNvCxnSpPr>
            <a:cxnSpLocks/>
          </p:cNvCxnSpPr>
          <p:nvPr/>
        </p:nvCxnSpPr>
        <p:spPr>
          <a:xfrm>
            <a:off x="2360090" y="1328324"/>
            <a:ext cx="703364" cy="416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12">
            <a:extLst>
              <a:ext uri="{FF2B5EF4-FFF2-40B4-BE49-F238E27FC236}">
                <a16:creationId xmlns:a16="http://schemas.microsoft.com/office/drawing/2014/main" id="{A702F5F5-84F1-3E65-53A0-F427C8A5828D}"/>
              </a:ext>
            </a:extLst>
          </p:cNvPr>
          <p:cNvCxnSpPr>
            <a:cxnSpLocks/>
          </p:cNvCxnSpPr>
          <p:nvPr/>
        </p:nvCxnSpPr>
        <p:spPr>
          <a:xfrm>
            <a:off x="6909614" y="1330292"/>
            <a:ext cx="713910" cy="7037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12">
            <a:extLst>
              <a:ext uri="{FF2B5EF4-FFF2-40B4-BE49-F238E27FC236}">
                <a16:creationId xmlns:a16="http://schemas.microsoft.com/office/drawing/2014/main" id="{5365C73C-CF61-86A7-221C-21EA08F367E7}"/>
              </a:ext>
            </a:extLst>
          </p:cNvPr>
          <p:cNvCxnSpPr>
            <a:cxnSpLocks/>
          </p:cNvCxnSpPr>
          <p:nvPr/>
        </p:nvCxnSpPr>
        <p:spPr>
          <a:xfrm flipV="1">
            <a:off x="10005617" y="4833257"/>
            <a:ext cx="747717" cy="17728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12">
            <a:extLst>
              <a:ext uri="{FF2B5EF4-FFF2-40B4-BE49-F238E27FC236}">
                <a16:creationId xmlns:a16="http://schemas.microsoft.com/office/drawing/2014/main" id="{23F43409-8A31-B7E6-0464-CCBA511ED7D4}"/>
              </a:ext>
            </a:extLst>
          </p:cNvPr>
          <p:cNvCxnSpPr>
            <a:cxnSpLocks/>
          </p:cNvCxnSpPr>
          <p:nvPr/>
        </p:nvCxnSpPr>
        <p:spPr>
          <a:xfrm flipV="1">
            <a:off x="10005617" y="5150498"/>
            <a:ext cx="747717" cy="14555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12">
            <a:extLst>
              <a:ext uri="{FF2B5EF4-FFF2-40B4-BE49-F238E27FC236}">
                <a16:creationId xmlns:a16="http://schemas.microsoft.com/office/drawing/2014/main" id="{3B97D196-5FB1-C33F-EC94-B58CBD4EB99C}"/>
              </a:ext>
            </a:extLst>
          </p:cNvPr>
          <p:cNvCxnSpPr>
            <a:cxnSpLocks/>
          </p:cNvCxnSpPr>
          <p:nvPr/>
        </p:nvCxnSpPr>
        <p:spPr>
          <a:xfrm flipV="1">
            <a:off x="10005617" y="5748955"/>
            <a:ext cx="737395" cy="8571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12">
            <a:extLst>
              <a:ext uri="{FF2B5EF4-FFF2-40B4-BE49-F238E27FC236}">
                <a16:creationId xmlns:a16="http://schemas.microsoft.com/office/drawing/2014/main" id="{4A897FF2-D509-90F9-07A1-51D1ECDAB702}"/>
              </a:ext>
            </a:extLst>
          </p:cNvPr>
          <p:cNvCxnSpPr>
            <a:cxnSpLocks/>
          </p:cNvCxnSpPr>
          <p:nvPr/>
        </p:nvCxnSpPr>
        <p:spPr>
          <a:xfrm flipV="1">
            <a:off x="10005617" y="6008914"/>
            <a:ext cx="747717" cy="5971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AF5F72B-5EC9-24D7-7C22-B75A501BB9D4}"/>
              </a:ext>
            </a:extLst>
          </p:cNvPr>
          <p:cNvGrpSpPr/>
          <p:nvPr/>
        </p:nvGrpSpPr>
        <p:grpSpPr>
          <a:xfrm>
            <a:off x="2864498" y="1231641"/>
            <a:ext cx="191571" cy="1231511"/>
            <a:chOff x="2656066" y="4562855"/>
            <a:chExt cx="394337" cy="66592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A7A775B-0887-8CC9-EB69-ACAB6DB1F365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67" name="Rechte verbindingslijn 12">
                <a:extLst>
                  <a:ext uri="{FF2B5EF4-FFF2-40B4-BE49-F238E27FC236}">
                    <a16:creationId xmlns:a16="http://schemas.microsoft.com/office/drawing/2014/main" id="{A5322F80-B2F3-735E-859D-7AB8C756FD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Rechte verbindingslijn 12">
                <a:extLst>
                  <a:ext uri="{FF2B5EF4-FFF2-40B4-BE49-F238E27FC236}">
                    <a16:creationId xmlns:a16="http://schemas.microsoft.com/office/drawing/2014/main" id="{D35BDAB7-6B06-E8F9-57E2-F2014A8280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Rechte verbindingslijn 12">
              <a:extLst>
                <a:ext uri="{FF2B5EF4-FFF2-40B4-BE49-F238E27FC236}">
                  <a16:creationId xmlns:a16="http://schemas.microsoft.com/office/drawing/2014/main" id="{5562AA02-0B40-FE29-6B43-528921CD03C4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24705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456003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Eco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Investment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072682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7306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208753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WR30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34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WR31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892837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Right22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89098"/>
              </p:ext>
            </p:extLst>
          </p:nvPr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Servitude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Servitude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>
            <a:off x="2985796" y="2143760"/>
            <a:ext cx="826267" cy="29414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>
            <a:off x="6655277" y="5085184"/>
            <a:ext cx="964866" cy="3638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BFB26093-663E-1FF8-4B23-00FA6DDBFE93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5517191"/>
            <a:ext cx="823208" cy="7716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2">
            <a:extLst>
              <a:ext uri="{FF2B5EF4-FFF2-40B4-BE49-F238E27FC236}">
                <a16:creationId xmlns:a16="http://schemas.microsoft.com/office/drawing/2014/main" id="{66AAE8F2-3E81-77B9-5BC8-52BCB6CF053D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5517191"/>
            <a:ext cx="823208" cy="473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BCFF9C99-605B-5EBA-B3C7-7DEB808A532E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5517191"/>
            <a:ext cx="823208" cy="1825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12">
            <a:extLst>
              <a:ext uri="{FF2B5EF4-FFF2-40B4-BE49-F238E27FC236}">
                <a16:creationId xmlns:a16="http://schemas.microsoft.com/office/drawing/2014/main" id="{FEAE85B1-1847-B97A-7643-E1A4727420DD}"/>
              </a:ext>
            </a:extLst>
          </p:cNvPr>
          <p:cNvCxnSpPr>
            <a:cxnSpLocks/>
          </p:cNvCxnSpPr>
          <p:nvPr/>
        </p:nvCxnSpPr>
        <p:spPr>
          <a:xfrm flipH="1">
            <a:off x="8669459" y="5364480"/>
            <a:ext cx="823208" cy="1527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12">
            <a:extLst>
              <a:ext uri="{FF2B5EF4-FFF2-40B4-BE49-F238E27FC236}">
                <a16:creationId xmlns:a16="http://schemas.microsoft.com/office/drawing/2014/main" id="{9A82BAAE-8F91-A3F8-5C48-82D959E7CB5C}"/>
              </a:ext>
            </a:extLst>
          </p:cNvPr>
          <p:cNvCxnSpPr>
            <a:cxnSpLocks/>
          </p:cNvCxnSpPr>
          <p:nvPr/>
        </p:nvCxnSpPr>
        <p:spPr>
          <a:xfrm flipH="1">
            <a:off x="8669459" y="5085184"/>
            <a:ext cx="823208" cy="432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12">
            <a:extLst>
              <a:ext uri="{FF2B5EF4-FFF2-40B4-BE49-F238E27FC236}">
                <a16:creationId xmlns:a16="http://schemas.microsoft.com/office/drawing/2014/main" id="{FF94E0C7-5C80-423B-5698-C1B483FE07BF}"/>
              </a:ext>
            </a:extLst>
          </p:cNvPr>
          <p:cNvCxnSpPr>
            <a:cxnSpLocks/>
          </p:cNvCxnSpPr>
          <p:nvPr/>
        </p:nvCxnSpPr>
        <p:spPr>
          <a:xfrm flipH="1">
            <a:off x="8669459" y="4765040"/>
            <a:ext cx="823208" cy="7521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12">
            <a:extLst>
              <a:ext uri="{FF2B5EF4-FFF2-40B4-BE49-F238E27FC236}">
                <a16:creationId xmlns:a16="http://schemas.microsoft.com/office/drawing/2014/main" id="{4BD1839E-D0CD-1672-EFFC-89BC3BCC8672}"/>
              </a:ext>
            </a:extLst>
          </p:cNvPr>
          <p:cNvCxnSpPr>
            <a:cxnSpLocks/>
          </p:cNvCxnSpPr>
          <p:nvPr/>
        </p:nvCxnSpPr>
        <p:spPr>
          <a:xfrm flipH="1">
            <a:off x="8669459" y="4511040"/>
            <a:ext cx="823208" cy="10061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12">
            <a:extLst>
              <a:ext uri="{FF2B5EF4-FFF2-40B4-BE49-F238E27FC236}">
                <a16:creationId xmlns:a16="http://schemas.microsoft.com/office/drawing/2014/main" id="{03DAA3A1-C65D-0971-EB0A-79DFA698B0C7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5517191"/>
            <a:ext cx="823208" cy="10563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0EB103-3089-54A9-B42B-94A43343DF46}"/>
              </a:ext>
            </a:extLst>
          </p:cNvPr>
          <p:cNvSpPr/>
          <p:nvPr/>
        </p:nvSpPr>
        <p:spPr>
          <a:xfrm>
            <a:off x="470699" y="5690429"/>
            <a:ext cx="1582036" cy="10077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old transaction tables</a:t>
            </a:r>
          </a:p>
        </p:txBody>
      </p:sp>
    </p:spTree>
    <p:extLst>
      <p:ext uri="{BB962C8B-B14F-4D97-AF65-F5344CB8AC3E}">
        <p14:creationId xmlns:p14="http://schemas.microsoft.com/office/powerpoint/2010/main" val="17016182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99D19B86-22D4-4B86-9C26-E08B8B4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Subdivision</a:t>
            </a:r>
            <a:endParaRPr lang="nl-NL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D95F176-3DD5-C209-5EC5-9F616AA36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9" t="11837" r="31752" b="5714"/>
          <a:stretch/>
        </p:blipFill>
        <p:spPr>
          <a:xfrm>
            <a:off x="6587412" y="1516748"/>
            <a:ext cx="3666931" cy="519196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38AB9B6-0367-CA7D-6A21-922AC0375C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6" t="11021" r="30886" b="6531"/>
          <a:stretch/>
        </p:blipFill>
        <p:spPr>
          <a:xfrm>
            <a:off x="1678734" y="1480731"/>
            <a:ext cx="3742352" cy="5201526"/>
          </a:xfrm>
          <a:prstGeom prst="rect">
            <a:avLst/>
          </a:prstGeom>
        </p:spPr>
      </p:pic>
      <p:sp>
        <p:nvSpPr>
          <p:cNvPr id="13" name="Pijl: omlaag 17">
            <a:extLst>
              <a:ext uri="{FF2B5EF4-FFF2-40B4-BE49-F238E27FC236}">
                <a16:creationId xmlns:a16="http://schemas.microsoft.com/office/drawing/2014/main" id="{51867480-FBCE-33CF-E92A-515D809B9009}"/>
              </a:ext>
            </a:extLst>
          </p:cNvPr>
          <p:cNvSpPr/>
          <p:nvPr/>
        </p:nvSpPr>
        <p:spPr>
          <a:xfrm rot="16200000">
            <a:off x="5623518" y="3790417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59224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</a:t>
            </a:r>
            <a:r>
              <a:rPr lang="nl-NL" dirty="0" err="1"/>
              <a:t>Boundary</a:t>
            </a:r>
            <a:r>
              <a:rPr lang="nl-NL" dirty="0"/>
              <a:t> Points</a:t>
            </a:r>
          </a:p>
        </p:txBody>
      </p:sp>
      <p:sp>
        <p:nvSpPr>
          <p:cNvPr id="66" name="Pijl: omlaag 17">
            <a:extLst>
              <a:ext uri="{FF2B5EF4-FFF2-40B4-BE49-F238E27FC236}">
                <a16:creationId xmlns:a16="http://schemas.microsoft.com/office/drawing/2014/main" id="{60CF5C2C-B234-0E67-35D5-94B453A15B64}"/>
              </a:ext>
            </a:extLst>
          </p:cNvPr>
          <p:cNvSpPr/>
          <p:nvPr/>
        </p:nvSpPr>
        <p:spPr>
          <a:xfrm rot="16200000">
            <a:off x="5492890" y="3725103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7F606B3-31B4-59AC-6775-8ED9FB8AC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2" t="10069" r="31551" b="3945"/>
          <a:stretch/>
        </p:blipFill>
        <p:spPr>
          <a:xfrm>
            <a:off x="1352938" y="1404126"/>
            <a:ext cx="3601617" cy="5219595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A863D020-923F-99F3-9DFB-F812386C51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9932" r="30981" b="5324"/>
          <a:stretch/>
        </p:blipFill>
        <p:spPr>
          <a:xfrm>
            <a:off x="6976190" y="1335610"/>
            <a:ext cx="3676261" cy="515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445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</a:t>
            </a:r>
            <a:r>
              <a:rPr lang="nl-NL" dirty="0" err="1"/>
              <a:t>Boundary</a:t>
            </a:r>
            <a:r>
              <a:rPr lang="nl-NL" dirty="0"/>
              <a:t> Points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333213C5-7656-E0E0-353E-3BC1EE327A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5" t="11700" r="31174" b="6159"/>
          <a:stretch/>
        </p:blipFill>
        <p:spPr>
          <a:xfrm>
            <a:off x="2118049" y="1541398"/>
            <a:ext cx="3515886" cy="4846245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A169EF0-9B83-C376-595C-D0DD0298AA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3" t="11021" r="31078" b="6277"/>
          <a:stretch/>
        </p:blipFill>
        <p:spPr>
          <a:xfrm>
            <a:off x="6913784" y="1464907"/>
            <a:ext cx="3564610" cy="4913406"/>
          </a:xfrm>
          <a:prstGeom prst="rect">
            <a:avLst/>
          </a:prstGeom>
        </p:spPr>
      </p:pic>
      <p:sp>
        <p:nvSpPr>
          <p:cNvPr id="66" name="Pijl: omlaag 17">
            <a:extLst>
              <a:ext uri="{FF2B5EF4-FFF2-40B4-BE49-F238E27FC236}">
                <a16:creationId xmlns:a16="http://schemas.microsoft.com/office/drawing/2014/main" id="{60CF5C2C-B234-0E67-35D5-94B453A15B64}"/>
              </a:ext>
            </a:extLst>
          </p:cNvPr>
          <p:cNvSpPr/>
          <p:nvPr/>
        </p:nvSpPr>
        <p:spPr>
          <a:xfrm rot="16200000">
            <a:off x="5884776" y="3725103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9484BB-7645-1F17-CB7E-32CDCBCAF452}"/>
              </a:ext>
            </a:extLst>
          </p:cNvPr>
          <p:cNvSpPr/>
          <p:nvPr/>
        </p:nvSpPr>
        <p:spPr>
          <a:xfrm>
            <a:off x="391886" y="5271796"/>
            <a:ext cx="1425468" cy="10077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labels not centered</a:t>
            </a:r>
          </a:p>
        </p:txBody>
      </p:sp>
    </p:spTree>
    <p:extLst>
      <p:ext uri="{BB962C8B-B14F-4D97-AF65-F5344CB8AC3E}">
        <p14:creationId xmlns:p14="http://schemas.microsoft.com/office/powerpoint/2010/main" val="8360085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Reference Points</a:t>
            </a:r>
          </a:p>
        </p:txBody>
      </p:sp>
      <p:sp>
        <p:nvSpPr>
          <p:cNvPr id="13" name="Pijl: omlaag 17">
            <a:extLst>
              <a:ext uri="{FF2B5EF4-FFF2-40B4-BE49-F238E27FC236}">
                <a16:creationId xmlns:a16="http://schemas.microsoft.com/office/drawing/2014/main" id="{19547893-6D2D-B511-FC06-B6AC5E8DCAE8}"/>
              </a:ext>
            </a:extLst>
          </p:cNvPr>
          <p:cNvSpPr/>
          <p:nvPr/>
        </p:nvSpPr>
        <p:spPr>
          <a:xfrm rot="16200000">
            <a:off x="5442767" y="3478854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4F07DFE-6D81-E839-A8EA-9EBEF2DE3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6" t="11292" r="30886" b="5324"/>
          <a:stretch/>
        </p:blipFill>
        <p:spPr>
          <a:xfrm>
            <a:off x="1138335" y="1448237"/>
            <a:ext cx="3769567" cy="5203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4102A6-3A8F-88FE-9439-1A0F1A4ECB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1" t="11837" r="31078" b="5324"/>
          <a:stretch/>
        </p:blipFill>
        <p:spPr>
          <a:xfrm>
            <a:off x="6699380" y="1448237"/>
            <a:ext cx="3811422" cy="520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2881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Reference Points</a:t>
            </a:r>
          </a:p>
        </p:txBody>
      </p:sp>
      <p:sp>
        <p:nvSpPr>
          <p:cNvPr id="13" name="Pijl: omlaag 17">
            <a:extLst>
              <a:ext uri="{FF2B5EF4-FFF2-40B4-BE49-F238E27FC236}">
                <a16:creationId xmlns:a16="http://schemas.microsoft.com/office/drawing/2014/main" id="{19547893-6D2D-B511-FC06-B6AC5E8DCAE8}"/>
              </a:ext>
            </a:extLst>
          </p:cNvPr>
          <p:cNvSpPr/>
          <p:nvPr/>
        </p:nvSpPr>
        <p:spPr>
          <a:xfrm rot="16200000">
            <a:off x="5280020" y="3562828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56E7786-0C14-B369-94A2-7EB81789C3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5" t="12517" r="31452" b="6395"/>
          <a:stretch/>
        </p:blipFill>
        <p:spPr>
          <a:xfrm>
            <a:off x="1316337" y="1544777"/>
            <a:ext cx="3629248" cy="4881361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BC5BEA9-962A-F82C-A324-2195DCECAF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5" t="11974" r="31175" b="6297"/>
          <a:stretch/>
        </p:blipFill>
        <p:spPr>
          <a:xfrm>
            <a:off x="6559420" y="1445272"/>
            <a:ext cx="3698033" cy="49808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9C7EDB-1BD1-8F03-2B0F-0FEF815A330D}"/>
              </a:ext>
            </a:extLst>
          </p:cNvPr>
          <p:cNvSpPr/>
          <p:nvPr/>
        </p:nvSpPr>
        <p:spPr>
          <a:xfrm>
            <a:off x="125466" y="5206481"/>
            <a:ext cx="1425468" cy="10077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labels not centered</a:t>
            </a:r>
          </a:p>
        </p:txBody>
      </p:sp>
    </p:spTree>
    <p:extLst>
      <p:ext uri="{BB962C8B-B14F-4D97-AF65-F5344CB8AC3E}">
        <p14:creationId xmlns:p14="http://schemas.microsoft.com/office/powerpoint/2010/main" val="15301985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</a:t>
            </a:r>
            <a:r>
              <a:rPr lang="nl-NL" dirty="0" err="1"/>
              <a:t>all</a:t>
            </a:r>
            <a:r>
              <a:rPr lang="nl-NL" dirty="0"/>
              <a:t> points</a:t>
            </a:r>
          </a:p>
        </p:txBody>
      </p:sp>
      <p:sp>
        <p:nvSpPr>
          <p:cNvPr id="78" name="Pijl: omlaag 17">
            <a:extLst>
              <a:ext uri="{FF2B5EF4-FFF2-40B4-BE49-F238E27FC236}">
                <a16:creationId xmlns:a16="http://schemas.microsoft.com/office/drawing/2014/main" id="{99EB5CCE-E8B5-FE4F-B819-138B26731EB2}"/>
              </a:ext>
            </a:extLst>
          </p:cNvPr>
          <p:cNvSpPr/>
          <p:nvPr/>
        </p:nvSpPr>
        <p:spPr>
          <a:xfrm rot="16200000">
            <a:off x="5426019" y="355580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CC67095C-A946-787D-F1F0-F24B6F4AE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5" t="10205" r="30982" b="4218"/>
          <a:stretch/>
        </p:blipFill>
        <p:spPr>
          <a:xfrm>
            <a:off x="1296954" y="1465194"/>
            <a:ext cx="3721359" cy="522485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D34694E-AC73-BDA6-C5E0-AF86FAF935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8" t="10069" r="31078" b="3809"/>
          <a:stretch/>
        </p:blipFill>
        <p:spPr>
          <a:xfrm>
            <a:off x="6778690" y="1300741"/>
            <a:ext cx="3757124" cy="534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881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</a:t>
            </a:r>
            <a:r>
              <a:rPr lang="nl-NL" dirty="0" err="1"/>
              <a:t>all</a:t>
            </a:r>
            <a:r>
              <a:rPr lang="nl-NL" dirty="0"/>
              <a:t> points</a:t>
            </a:r>
          </a:p>
        </p:txBody>
      </p:sp>
      <p:sp>
        <p:nvSpPr>
          <p:cNvPr id="78" name="Pijl: omlaag 17">
            <a:extLst>
              <a:ext uri="{FF2B5EF4-FFF2-40B4-BE49-F238E27FC236}">
                <a16:creationId xmlns:a16="http://schemas.microsoft.com/office/drawing/2014/main" id="{99EB5CCE-E8B5-FE4F-B819-138B26731EB2}"/>
              </a:ext>
            </a:extLst>
          </p:cNvPr>
          <p:cNvSpPr/>
          <p:nvPr/>
        </p:nvSpPr>
        <p:spPr>
          <a:xfrm rot="16200000">
            <a:off x="5426019" y="355580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049BF6D-192E-1092-A3D8-681C0AAF6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4" t="12110" r="30982" b="6530"/>
          <a:stretch/>
        </p:blipFill>
        <p:spPr>
          <a:xfrm>
            <a:off x="1296955" y="1533563"/>
            <a:ext cx="3642049" cy="489426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56F11AE-A981-6E60-A8B4-0CCC9D6CA4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8" t="12109" r="30982" b="6272"/>
          <a:stretch/>
        </p:blipFill>
        <p:spPr>
          <a:xfrm>
            <a:off x="6857999" y="1529053"/>
            <a:ext cx="3642050" cy="48987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213B19-2F34-0CB1-9E45-65BA3D5FFF83}"/>
              </a:ext>
            </a:extLst>
          </p:cNvPr>
          <p:cNvSpPr/>
          <p:nvPr/>
        </p:nvSpPr>
        <p:spPr>
          <a:xfrm>
            <a:off x="125466" y="5206481"/>
            <a:ext cx="1425468" cy="100770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labels not centered</a:t>
            </a:r>
          </a:p>
        </p:txBody>
      </p:sp>
    </p:spTree>
    <p:extLst>
      <p:ext uri="{BB962C8B-B14F-4D97-AF65-F5344CB8AC3E}">
        <p14:creationId xmlns:p14="http://schemas.microsoft.com/office/powerpoint/2010/main" val="3327174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A44F7C50-1992-4689-825D-4FD452912CAA}"/>
              </a:ext>
            </a:extLst>
          </p:cNvPr>
          <p:cNvSpPr/>
          <p:nvPr/>
        </p:nvSpPr>
        <p:spPr>
          <a:xfrm>
            <a:off x="421842" y="3660123"/>
            <a:ext cx="2075353" cy="633996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CDA6DA9E-0497-447B-BBD5-F858518A6620}"/>
              </a:ext>
            </a:extLst>
          </p:cNvPr>
          <p:cNvSpPr/>
          <p:nvPr/>
        </p:nvSpPr>
        <p:spPr>
          <a:xfrm>
            <a:off x="8352222" y="1920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6E18815-FC70-42AC-A78C-7E040FA324C3}"/>
              </a:ext>
            </a:extLst>
          </p:cNvPr>
          <p:cNvSpPr/>
          <p:nvPr/>
        </p:nvSpPr>
        <p:spPr>
          <a:xfrm>
            <a:off x="8351057" y="5507747"/>
            <a:ext cx="2075353" cy="633996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06A67926-2EEC-443E-97F7-BF2EDEA5A00B}"/>
              </a:ext>
            </a:extLst>
          </p:cNvPr>
          <p:cNvSpPr/>
          <p:nvPr/>
        </p:nvSpPr>
        <p:spPr>
          <a:xfrm>
            <a:off x="8352498" y="4827754"/>
            <a:ext cx="2075353" cy="633996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517E86CF-ECC5-4E69-A35D-7E81B07F3A81}"/>
              </a:ext>
            </a:extLst>
          </p:cNvPr>
          <p:cNvSpPr/>
          <p:nvPr/>
        </p:nvSpPr>
        <p:spPr>
          <a:xfrm>
            <a:off x="8352222" y="4134379"/>
            <a:ext cx="2075353" cy="633996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FFDFCBEE-FFC9-4C18-BA75-BD1E3B24DF46}"/>
              </a:ext>
            </a:extLst>
          </p:cNvPr>
          <p:cNvSpPr/>
          <p:nvPr/>
        </p:nvSpPr>
        <p:spPr>
          <a:xfrm>
            <a:off x="8351057" y="3441262"/>
            <a:ext cx="2075353" cy="633996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A3CEAD17-2165-4300-9372-4C1983ED5977}"/>
              </a:ext>
            </a:extLst>
          </p:cNvPr>
          <p:cNvSpPr/>
          <p:nvPr/>
        </p:nvSpPr>
        <p:spPr>
          <a:xfrm>
            <a:off x="8351057" y="2070846"/>
            <a:ext cx="2075353" cy="633996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5" name="Rechthoek 44">
            <a:extLst>
              <a:ext uri="{FF2B5EF4-FFF2-40B4-BE49-F238E27FC236}">
                <a16:creationId xmlns:a16="http://schemas.microsoft.com/office/drawing/2014/main" id="{DA6A8627-CBA6-4B03-BBAC-322BF9495D2E}"/>
              </a:ext>
            </a:extLst>
          </p:cNvPr>
          <p:cNvSpPr/>
          <p:nvPr/>
        </p:nvSpPr>
        <p:spPr>
          <a:xfrm>
            <a:off x="8352222" y="1376771"/>
            <a:ext cx="2075353" cy="633996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id="{239C142A-4D75-40C6-A23C-F88BE00C47FC}"/>
              </a:ext>
            </a:extLst>
          </p:cNvPr>
          <p:cNvSpPr/>
          <p:nvPr/>
        </p:nvSpPr>
        <p:spPr>
          <a:xfrm>
            <a:off x="8352222" y="697675"/>
            <a:ext cx="2075353" cy="633996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267B6C3F-0755-4CD3-A2E6-F6A9E0B926D3}"/>
              </a:ext>
            </a:extLst>
          </p:cNvPr>
          <p:cNvSpPr txBox="1"/>
          <p:nvPr/>
        </p:nvSpPr>
        <p:spPr>
          <a:xfrm>
            <a:off x="9135271" y="136632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(X001, Y001)</a:t>
            </a:r>
          </a:p>
        </p:txBody>
      </p: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10C19455-7ABA-4196-BB19-43B4D7F1A675}"/>
              </a:ext>
            </a:extLst>
          </p:cNvPr>
          <p:cNvCxnSpPr>
            <a:cxnSpLocks/>
            <a:stCxn id="104" idx="3"/>
            <a:endCxn id="46" idx="1"/>
          </p:cNvCxnSpPr>
          <p:nvPr/>
        </p:nvCxnSpPr>
        <p:spPr>
          <a:xfrm flipV="1">
            <a:off x="5923812" y="1014673"/>
            <a:ext cx="2428410" cy="30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D0971968-0993-4B71-8CEE-9990A45BC033}"/>
              </a:ext>
            </a:extLst>
          </p:cNvPr>
          <p:cNvCxnSpPr>
            <a:cxnSpLocks/>
            <a:stCxn id="108" idx="3"/>
            <a:endCxn id="44" idx="1"/>
          </p:cNvCxnSpPr>
          <p:nvPr/>
        </p:nvCxnSpPr>
        <p:spPr>
          <a:xfrm>
            <a:off x="5918942" y="1694075"/>
            <a:ext cx="2432115" cy="6937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64C7CDCE-FE5A-493A-A0CD-81378B490AA3}"/>
              </a:ext>
            </a:extLst>
          </p:cNvPr>
          <p:cNvCxnSpPr>
            <a:cxnSpLocks/>
            <a:stCxn id="104" idx="3"/>
            <a:endCxn id="45" idx="1"/>
          </p:cNvCxnSpPr>
          <p:nvPr/>
        </p:nvCxnSpPr>
        <p:spPr>
          <a:xfrm>
            <a:off x="5923812" y="1017696"/>
            <a:ext cx="2428410" cy="6760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>
            <a:extLst>
              <a:ext uri="{FF2B5EF4-FFF2-40B4-BE49-F238E27FC236}">
                <a16:creationId xmlns:a16="http://schemas.microsoft.com/office/drawing/2014/main" id="{DB57F6F6-1BF7-4B25-BDDE-C0ABDDB0C029}"/>
              </a:ext>
            </a:extLst>
          </p:cNvPr>
          <p:cNvCxnSpPr>
            <a:cxnSpLocks/>
            <a:stCxn id="104" idx="3"/>
            <a:endCxn id="44" idx="1"/>
          </p:cNvCxnSpPr>
          <p:nvPr/>
        </p:nvCxnSpPr>
        <p:spPr>
          <a:xfrm>
            <a:off x="5923812" y="1017696"/>
            <a:ext cx="2427245" cy="13701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83EA5AEE-7C16-4EDB-B2AA-F823BF18C1CE}"/>
              </a:ext>
            </a:extLst>
          </p:cNvPr>
          <p:cNvCxnSpPr>
            <a:cxnSpLocks/>
            <a:stCxn id="108" idx="3"/>
            <a:endCxn id="43" idx="1"/>
          </p:cNvCxnSpPr>
          <p:nvPr/>
        </p:nvCxnSpPr>
        <p:spPr>
          <a:xfrm>
            <a:off x="5918942" y="1694075"/>
            <a:ext cx="2432115" cy="13839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F8B6319D-50E0-4269-BED0-D0B83E01CB6B}"/>
              </a:ext>
            </a:extLst>
          </p:cNvPr>
          <p:cNvCxnSpPr>
            <a:cxnSpLocks/>
            <a:stCxn id="112" idx="3"/>
            <a:endCxn id="42" idx="1"/>
          </p:cNvCxnSpPr>
          <p:nvPr/>
        </p:nvCxnSpPr>
        <p:spPr>
          <a:xfrm>
            <a:off x="5913990" y="2383125"/>
            <a:ext cx="2437067" cy="1375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BA8B1DFE-4CF2-4FE4-BDC3-023B30523022}"/>
              </a:ext>
            </a:extLst>
          </p:cNvPr>
          <p:cNvCxnSpPr>
            <a:cxnSpLocks/>
            <a:stCxn id="112" idx="3"/>
            <a:endCxn id="43" idx="1"/>
          </p:cNvCxnSpPr>
          <p:nvPr/>
        </p:nvCxnSpPr>
        <p:spPr>
          <a:xfrm>
            <a:off x="5913990" y="2383125"/>
            <a:ext cx="2437067" cy="694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3AC32B85-0CF5-450F-8540-953B6FE07C7C}"/>
              </a:ext>
            </a:extLst>
          </p:cNvPr>
          <p:cNvCxnSpPr>
            <a:cxnSpLocks/>
            <a:stCxn id="122" idx="3"/>
            <a:endCxn id="41" idx="1"/>
          </p:cNvCxnSpPr>
          <p:nvPr/>
        </p:nvCxnSpPr>
        <p:spPr>
          <a:xfrm>
            <a:off x="5920107" y="3066000"/>
            <a:ext cx="2432115" cy="13853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2B847ED9-BFAD-4092-AAC3-E504EBEF45F0}"/>
              </a:ext>
            </a:extLst>
          </p:cNvPr>
          <p:cNvCxnSpPr>
            <a:cxnSpLocks/>
            <a:stCxn id="12" idx="3"/>
            <a:endCxn id="38" idx="1"/>
          </p:cNvCxnSpPr>
          <p:nvPr/>
        </p:nvCxnSpPr>
        <p:spPr>
          <a:xfrm>
            <a:off x="5931403" y="336199"/>
            <a:ext cx="24208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kstvak 76">
            <a:extLst>
              <a:ext uri="{FF2B5EF4-FFF2-40B4-BE49-F238E27FC236}">
                <a16:creationId xmlns:a16="http://schemas.microsoft.com/office/drawing/2014/main" id="{6816DA77-C428-4ECB-8C8D-2A7AE2146E06}"/>
              </a:ext>
            </a:extLst>
          </p:cNvPr>
          <p:cNvSpPr txBox="1"/>
          <p:nvPr/>
        </p:nvSpPr>
        <p:spPr>
          <a:xfrm>
            <a:off x="9124912" y="827705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(X002, Y002)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33A92850-555E-499A-9159-0C43F233F271}"/>
              </a:ext>
            </a:extLst>
          </p:cNvPr>
          <p:cNvSpPr txBox="1"/>
          <p:nvPr/>
        </p:nvSpPr>
        <p:spPr>
          <a:xfrm>
            <a:off x="9124912" y="1497452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(X003, Y003)</a:t>
            </a:r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A9F9AB7F-9811-4ED9-B47E-529A2A06C775}"/>
              </a:ext>
            </a:extLst>
          </p:cNvPr>
          <p:cNvSpPr txBox="1"/>
          <p:nvPr/>
        </p:nvSpPr>
        <p:spPr>
          <a:xfrm>
            <a:off x="9113314" y="223544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(X004, Y004)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026244F0-02A3-447A-9E52-3A3E39A7DDAF}"/>
              </a:ext>
            </a:extLst>
          </p:cNvPr>
          <p:cNvSpPr txBox="1"/>
          <p:nvPr/>
        </p:nvSpPr>
        <p:spPr>
          <a:xfrm>
            <a:off x="9098580" y="3545473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(X006, Y006)</a:t>
            </a:r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5835937B-571B-45C1-9E19-D38174DB3365}"/>
              </a:ext>
            </a:extLst>
          </p:cNvPr>
          <p:cNvSpPr txBox="1"/>
          <p:nvPr/>
        </p:nvSpPr>
        <p:spPr>
          <a:xfrm>
            <a:off x="9124912" y="4262449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(X007, Y007)</a:t>
            </a:r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3A16F84B-C820-4C24-9D00-F4D651EEB355}"/>
              </a:ext>
            </a:extLst>
          </p:cNvPr>
          <p:cNvSpPr txBox="1"/>
          <p:nvPr/>
        </p:nvSpPr>
        <p:spPr>
          <a:xfrm>
            <a:off x="9125188" y="4953347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(X008, Y008)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21698B1C-38D7-47E2-9F55-E9F3407DAB0E}"/>
              </a:ext>
            </a:extLst>
          </p:cNvPr>
          <p:cNvSpPr txBox="1"/>
          <p:nvPr/>
        </p:nvSpPr>
        <p:spPr>
          <a:xfrm>
            <a:off x="9136436" y="561646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(X009, Y009)</a:t>
            </a: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AAEDBDDA-5878-4D23-8E6F-8C00AFB8D95D}"/>
              </a:ext>
            </a:extLst>
          </p:cNvPr>
          <p:cNvCxnSpPr>
            <a:cxnSpLocks/>
            <a:stCxn id="12" idx="3"/>
            <a:endCxn id="46" idx="1"/>
          </p:cNvCxnSpPr>
          <p:nvPr/>
        </p:nvCxnSpPr>
        <p:spPr>
          <a:xfrm>
            <a:off x="5931403" y="336199"/>
            <a:ext cx="2420819" cy="6784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Rechte verbindingslijn 113">
            <a:extLst>
              <a:ext uri="{FF2B5EF4-FFF2-40B4-BE49-F238E27FC236}">
                <a16:creationId xmlns:a16="http://schemas.microsoft.com/office/drawing/2014/main" id="{7940901E-7899-463A-AFE1-0C26AA7E69BC}"/>
              </a:ext>
            </a:extLst>
          </p:cNvPr>
          <p:cNvCxnSpPr>
            <a:cxnSpLocks/>
            <a:stCxn id="122" idx="3"/>
            <a:endCxn id="42" idx="1"/>
          </p:cNvCxnSpPr>
          <p:nvPr/>
        </p:nvCxnSpPr>
        <p:spPr>
          <a:xfrm>
            <a:off x="5920107" y="3066000"/>
            <a:ext cx="2430950" cy="692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Rechte verbindingslijn 114">
            <a:extLst>
              <a:ext uri="{FF2B5EF4-FFF2-40B4-BE49-F238E27FC236}">
                <a16:creationId xmlns:a16="http://schemas.microsoft.com/office/drawing/2014/main" id="{27EBEE57-647A-47D3-A3F3-F26371B6EC80}"/>
              </a:ext>
            </a:extLst>
          </p:cNvPr>
          <p:cNvCxnSpPr>
            <a:cxnSpLocks/>
            <a:stCxn id="126" idx="3"/>
            <a:endCxn id="40" idx="1"/>
          </p:cNvCxnSpPr>
          <p:nvPr/>
        </p:nvCxnSpPr>
        <p:spPr>
          <a:xfrm>
            <a:off x="5918403" y="3769567"/>
            <a:ext cx="2434095" cy="13751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Rechte verbindingslijn 115">
            <a:extLst>
              <a:ext uri="{FF2B5EF4-FFF2-40B4-BE49-F238E27FC236}">
                <a16:creationId xmlns:a16="http://schemas.microsoft.com/office/drawing/2014/main" id="{2E99EDC2-A99E-4C0F-8A3E-4383482D7819}"/>
              </a:ext>
            </a:extLst>
          </p:cNvPr>
          <p:cNvCxnSpPr>
            <a:cxnSpLocks/>
            <a:stCxn id="126" idx="3"/>
            <a:endCxn id="41" idx="1"/>
          </p:cNvCxnSpPr>
          <p:nvPr/>
        </p:nvCxnSpPr>
        <p:spPr>
          <a:xfrm>
            <a:off x="5918403" y="3769567"/>
            <a:ext cx="2433819" cy="6818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Rechte verbindingslijn 116">
            <a:extLst>
              <a:ext uri="{FF2B5EF4-FFF2-40B4-BE49-F238E27FC236}">
                <a16:creationId xmlns:a16="http://schemas.microsoft.com/office/drawing/2014/main" id="{20DC3B93-C1E3-4DF4-916D-ADE47A523907}"/>
              </a:ext>
            </a:extLst>
          </p:cNvPr>
          <p:cNvCxnSpPr>
            <a:cxnSpLocks/>
            <a:stCxn id="130" idx="3"/>
            <a:endCxn id="40" idx="1"/>
          </p:cNvCxnSpPr>
          <p:nvPr/>
        </p:nvCxnSpPr>
        <p:spPr>
          <a:xfrm>
            <a:off x="5923812" y="4443192"/>
            <a:ext cx="2428686" cy="7015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117">
            <a:extLst>
              <a:ext uri="{FF2B5EF4-FFF2-40B4-BE49-F238E27FC236}">
                <a16:creationId xmlns:a16="http://schemas.microsoft.com/office/drawing/2014/main" id="{15F1F5CD-01DA-4ABF-97FC-2603EB3972BC}"/>
              </a:ext>
            </a:extLst>
          </p:cNvPr>
          <p:cNvCxnSpPr>
            <a:cxnSpLocks/>
            <a:stCxn id="130" idx="3"/>
            <a:endCxn id="39" idx="1"/>
          </p:cNvCxnSpPr>
          <p:nvPr/>
        </p:nvCxnSpPr>
        <p:spPr>
          <a:xfrm>
            <a:off x="5923812" y="4443192"/>
            <a:ext cx="2427245" cy="1381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chte verbindingslijn 134">
            <a:extLst>
              <a:ext uri="{FF2B5EF4-FFF2-40B4-BE49-F238E27FC236}">
                <a16:creationId xmlns:a16="http://schemas.microsoft.com/office/drawing/2014/main" id="{44383C81-A1DD-4221-B6EB-56E4EAAC2C3E}"/>
              </a:ext>
            </a:extLst>
          </p:cNvPr>
          <p:cNvCxnSpPr>
            <a:cxnSpLocks/>
            <a:stCxn id="134" idx="3"/>
            <a:endCxn id="38" idx="1"/>
          </p:cNvCxnSpPr>
          <p:nvPr/>
        </p:nvCxnSpPr>
        <p:spPr>
          <a:xfrm flipV="1">
            <a:off x="5930398" y="336199"/>
            <a:ext cx="2421824" cy="48001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135">
            <a:extLst>
              <a:ext uri="{FF2B5EF4-FFF2-40B4-BE49-F238E27FC236}">
                <a16:creationId xmlns:a16="http://schemas.microsoft.com/office/drawing/2014/main" id="{C31ABFFB-5C64-48FC-A833-04E55BE2525C}"/>
              </a:ext>
            </a:extLst>
          </p:cNvPr>
          <p:cNvCxnSpPr>
            <a:cxnSpLocks/>
            <a:stCxn id="134" idx="3"/>
            <a:endCxn id="39" idx="1"/>
          </p:cNvCxnSpPr>
          <p:nvPr/>
        </p:nvCxnSpPr>
        <p:spPr>
          <a:xfrm>
            <a:off x="5930398" y="5136309"/>
            <a:ext cx="2420659" cy="6884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Rechte verbindingslijn 147">
            <a:extLst>
              <a:ext uri="{FF2B5EF4-FFF2-40B4-BE49-F238E27FC236}">
                <a16:creationId xmlns:a16="http://schemas.microsoft.com/office/drawing/2014/main" id="{1F3F32B5-C862-4E89-B2AB-EB7042825842}"/>
              </a:ext>
            </a:extLst>
          </p:cNvPr>
          <p:cNvCxnSpPr>
            <a:cxnSpLocks/>
            <a:stCxn id="3" idx="3"/>
            <a:endCxn id="123" idx="1"/>
          </p:cNvCxnSpPr>
          <p:nvPr/>
        </p:nvCxnSpPr>
        <p:spPr>
          <a:xfrm flipV="1">
            <a:off x="2497195" y="3069090"/>
            <a:ext cx="1347224" cy="9080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Rechte verbindingslijn 148">
            <a:extLst>
              <a:ext uri="{FF2B5EF4-FFF2-40B4-BE49-F238E27FC236}">
                <a16:creationId xmlns:a16="http://schemas.microsoft.com/office/drawing/2014/main" id="{A009749C-7FB4-478A-B6A1-BF9D561AEB03}"/>
              </a:ext>
            </a:extLst>
          </p:cNvPr>
          <p:cNvCxnSpPr>
            <a:cxnSpLocks/>
            <a:stCxn id="3" idx="3"/>
            <a:endCxn id="127" idx="1"/>
          </p:cNvCxnSpPr>
          <p:nvPr/>
        </p:nvCxnSpPr>
        <p:spPr>
          <a:xfrm flipV="1">
            <a:off x="2497195" y="3772657"/>
            <a:ext cx="1345520" cy="2044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Rechte verbindingslijn 149">
            <a:extLst>
              <a:ext uri="{FF2B5EF4-FFF2-40B4-BE49-F238E27FC236}">
                <a16:creationId xmlns:a16="http://schemas.microsoft.com/office/drawing/2014/main" id="{FB6CDF4D-312B-4E31-8FC8-CFBB9312612F}"/>
              </a:ext>
            </a:extLst>
          </p:cNvPr>
          <p:cNvCxnSpPr>
            <a:cxnSpLocks/>
            <a:stCxn id="3" idx="3"/>
            <a:endCxn id="131" idx="1"/>
          </p:cNvCxnSpPr>
          <p:nvPr/>
        </p:nvCxnSpPr>
        <p:spPr>
          <a:xfrm>
            <a:off x="2497195" y="3977121"/>
            <a:ext cx="1350929" cy="4691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chte verbindingslijn 150">
            <a:extLst>
              <a:ext uri="{FF2B5EF4-FFF2-40B4-BE49-F238E27FC236}">
                <a16:creationId xmlns:a16="http://schemas.microsoft.com/office/drawing/2014/main" id="{FB8A2E95-6A25-4B32-9F01-21CC43DCB290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 flipV="1">
            <a:off x="2497195" y="339289"/>
            <a:ext cx="1358520" cy="36378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Rechte verbindingslijn 160">
            <a:extLst>
              <a:ext uri="{FF2B5EF4-FFF2-40B4-BE49-F238E27FC236}">
                <a16:creationId xmlns:a16="http://schemas.microsoft.com/office/drawing/2014/main" id="{1B986980-A70A-4800-A57C-75205EF5A20F}"/>
              </a:ext>
            </a:extLst>
          </p:cNvPr>
          <p:cNvCxnSpPr>
            <a:cxnSpLocks/>
            <a:stCxn id="3" idx="3"/>
            <a:endCxn id="105" idx="1"/>
          </p:cNvCxnSpPr>
          <p:nvPr/>
        </p:nvCxnSpPr>
        <p:spPr>
          <a:xfrm flipV="1">
            <a:off x="2497195" y="1020786"/>
            <a:ext cx="1350929" cy="29563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Rechte verbindingslijn 161">
            <a:extLst>
              <a:ext uri="{FF2B5EF4-FFF2-40B4-BE49-F238E27FC236}">
                <a16:creationId xmlns:a16="http://schemas.microsoft.com/office/drawing/2014/main" id="{159FA7C0-5705-4BA4-B4F1-8CE77A6A4453}"/>
              </a:ext>
            </a:extLst>
          </p:cNvPr>
          <p:cNvCxnSpPr>
            <a:cxnSpLocks/>
            <a:stCxn id="3" idx="3"/>
            <a:endCxn id="109" idx="1"/>
          </p:cNvCxnSpPr>
          <p:nvPr/>
        </p:nvCxnSpPr>
        <p:spPr>
          <a:xfrm flipV="1">
            <a:off x="2497195" y="1697165"/>
            <a:ext cx="1346059" cy="22799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Rechte verbindingslijn 162">
            <a:extLst>
              <a:ext uri="{FF2B5EF4-FFF2-40B4-BE49-F238E27FC236}">
                <a16:creationId xmlns:a16="http://schemas.microsoft.com/office/drawing/2014/main" id="{5F880C25-48DC-476A-9D3C-CCEBF4F629AA}"/>
              </a:ext>
            </a:extLst>
          </p:cNvPr>
          <p:cNvCxnSpPr>
            <a:cxnSpLocks/>
            <a:stCxn id="113" idx="1"/>
            <a:endCxn id="3" idx="3"/>
          </p:cNvCxnSpPr>
          <p:nvPr/>
        </p:nvCxnSpPr>
        <p:spPr>
          <a:xfrm flipH="1">
            <a:off x="2497195" y="2386215"/>
            <a:ext cx="1341107" cy="15909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D7DA606-E0D2-DCFD-F979-F55093F92A45}"/>
              </a:ext>
            </a:extLst>
          </p:cNvPr>
          <p:cNvGrpSpPr/>
          <p:nvPr/>
        </p:nvGrpSpPr>
        <p:grpSpPr>
          <a:xfrm>
            <a:off x="3855715" y="19201"/>
            <a:ext cx="2075688" cy="633996"/>
            <a:chOff x="3651191" y="300214"/>
            <a:chExt cx="2096187" cy="633996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DBF690C3-46A4-4511-BE6B-1717AEF5AD88}"/>
                </a:ext>
              </a:extLst>
            </p:cNvPr>
            <p:cNvSpPr/>
            <p:nvPr/>
          </p:nvSpPr>
          <p:spPr>
            <a:xfrm>
              <a:off x="3672025" y="300214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65EDA493-8027-4FFD-BF5A-D6B891E39CB7}"/>
                </a:ext>
              </a:extLst>
            </p:cNvPr>
            <p:cNvSpPr txBox="1"/>
            <p:nvPr/>
          </p:nvSpPr>
          <p:spPr>
            <a:xfrm>
              <a:off x="3651191" y="435636"/>
              <a:ext cx="869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BFS001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54511B7E-7778-4FD2-B924-62B0919DA2D7}"/>
                </a:ext>
              </a:extLst>
            </p:cNvPr>
            <p:cNvSpPr/>
            <p:nvPr/>
          </p:nvSpPr>
          <p:spPr>
            <a:xfrm>
              <a:off x="4705936" y="411673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1</a:t>
              </a:r>
            </a:p>
          </p:txBody>
        </p:sp>
        <p:sp>
          <p:nvSpPr>
            <p:cNvPr id="96" name="Ovaal 20">
              <a:extLst>
                <a:ext uri="{FF2B5EF4-FFF2-40B4-BE49-F238E27FC236}">
                  <a16:creationId xmlns:a16="http://schemas.microsoft.com/office/drawing/2014/main" id="{7633EE08-C404-2BDB-62A9-66BF3F19C60D}"/>
                </a:ext>
              </a:extLst>
            </p:cNvPr>
            <p:cNvSpPr/>
            <p:nvPr/>
          </p:nvSpPr>
          <p:spPr>
            <a:xfrm>
              <a:off x="5200317" y="411673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2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CBDF370-9340-45B9-CC59-8891F534ADF0}"/>
              </a:ext>
            </a:extLst>
          </p:cNvPr>
          <p:cNvGrpSpPr/>
          <p:nvPr/>
        </p:nvGrpSpPr>
        <p:grpSpPr>
          <a:xfrm>
            <a:off x="3843254" y="1377077"/>
            <a:ext cx="2075688" cy="633996"/>
            <a:chOff x="3656635" y="1805865"/>
            <a:chExt cx="2096187" cy="633996"/>
          </a:xfrm>
        </p:grpSpPr>
        <p:sp>
          <p:nvSpPr>
            <p:cNvPr id="108" name="Rechthoek 11">
              <a:extLst>
                <a:ext uri="{FF2B5EF4-FFF2-40B4-BE49-F238E27FC236}">
                  <a16:creationId xmlns:a16="http://schemas.microsoft.com/office/drawing/2014/main" id="{0C2B9D9E-D70F-6648-2437-BF094C899F3E}"/>
                </a:ext>
              </a:extLst>
            </p:cNvPr>
            <p:cNvSpPr/>
            <p:nvPr/>
          </p:nvSpPr>
          <p:spPr>
            <a:xfrm>
              <a:off x="3677469" y="1805865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9" name="Tekstvak 12">
              <a:extLst>
                <a:ext uri="{FF2B5EF4-FFF2-40B4-BE49-F238E27FC236}">
                  <a16:creationId xmlns:a16="http://schemas.microsoft.com/office/drawing/2014/main" id="{66CF5D9D-C30A-8FDB-9167-63D3DEEA1EFA}"/>
                </a:ext>
              </a:extLst>
            </p:cNvPr>
            <p:cNvSpPr txBox="1"/>
            <p:nvPr/>
          </p:nvSpPr>
          <p:spPr>
            <a:xfrm>
              <a:off x="3656635" y="1941287"/>
              <a:ext cx="869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BFS003</a:t>
              </a:r>
            </a:p>
          </p:txBody>
        </p:sp>
        <p:sp>
          <p:nvSpPr>
            <p:cNvPr id="110" name="Ovaal 20">
              <a:extLst>
                <a:ext uri="{FF2B5EF4-FFF2-40B4-BE49-F238E27FC236}">
                  <a16:creationId xmlns:a16="http://schemas.microsoft.com/office/drawing/2014/main" id="{3F01DCB4-BB39-81CD-2488-A1A07A42AE19}"/>
                </a:ext>
              </a:extLst>
            </p:cNvPr>
            <p:cNvSpPr/>
            <p:nvPr/>
          </p:nvSpPr>
          <p:spPr>
            <a:xfrm>
              <a:off x="4711380" y="1917324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4</a:t>
              </a:r>
            </a:p>
          </p:txBody>
        </p:sp>
        <p:sp>
          <p:nvSpPr>
            <p:cNvPr id="111" name="Ovaal 20">
              <a:extLst>
                <a:ext uri="{FF2B5EF4-FFF2-40B4-BE49-F238E27FC236}">
                  <a16:creationId xmlns:a16="http://schemas.microsoft.com/office/drawing/2014/main" id="{2050C039-37A5-78CF-DE10-B0B4DFC8E699}"/>
                </a:ext>
              </a:extLst>
            </p:cNvPr>
            <p:cNvSpPr/>
            <p:nvPr/>
          </p:nvSpPr>
          <p:spPr>
            <a:xfrm>
              <a:off x="5205761" y="1917324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5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CB5BE62-757B-C465-937A-87A8CB9C24C4}"/>
              </a:ext>
            </a:extLst>
          </p:cNvPr>
          <p:cNvGrpSpPr/>
          <p:nvPr/>
        </p:nvGrpSpPr>
        <p:grpSpPr>
          <a:xfrm>
            <a:off x="3838302" y="2066127"/>
            <a:ext cx="2075688" cy="633996"/>
            <a:chOff x="3652719" y="2541809"/>
            <a:chExt cx="2096187" cy="633996"/>
          </a:xfrm>
        </p:grpSpPr>
        <p:sp>
          <p:nvSpPr>
            <p:cNvPr id="112" name="Rechthoek 11">
              <a:extLst>
                <a:ext uri="{FF2B5EF4-FFF2-40B4-BE49-F238E27FC236}">
                  <a16:creationId xmlns:a16="http://schemas.microsoft.com/office/drawing/2014/main" id="{351916B2-C80E-2322-10D9-E0AB3F7CD889}"/>
                </a:ext>
              </a:extLst>
            </p:cNvPr>
            <p:cNvSpPr/>
            <p:nvPr/>
          </p:nvSpPr>
          <p:spPr>
            <a:xfrm>
              <a:off x="3673553" y="2541809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3" name="Tekstvak 12">
              <a:extLst>
                <a:ext uri="{FF2B5EF4-FFF2-40B4-BE49-F238E27FC236}">
                  <a16:creationId xmlns:a16="http://schemas.microsoft.com/office/drawing/2014/main" id="{FA2E984B-4671-C2D4-B9FB-94A7D3F973BE}"/>
                </a:ext>
              </a:extLst>
            </p:cNvPr>
            <p:cNvSpPr txBox="1"/>
            <p:nvPr/>
          </p:nvSpPr>
          <p:spPr>
            <a:xfrm>
              <a:off x="3652719" y="2677231"/>
              <a:ext cx="869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BFS004</a:t>
              </a:r>
            </a:p>
          </p:txBody>
        </p:sp>
        <p:sp>
          <p:nvSpPr>
            <p:cNvPr id="120" name="Ovaal 20">
              <a:extLst>
                <a:ext uri="{FF2B5EF4-FFF2-40B4-BE49-F238E27FC236}">
                  <a16:creationId xmlns:a16="http://schemas.microsoft.com/office/drawing/2014/main" id="{B1D84436-F854-75D0-AE20-CE868AC238F1}"/>
                </a:ext>
              </a:extLst>
            </p:cNvPr>
            <p:cNvSpPr/>
            <p:nvPr/>
          </p:nvSpPr>
          <p:spPr>
            <a:xfrm>
              <a:off x="4707464" y="2653268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5</a:t>
              </a:r>
            </a:p>
          </p:txBody>
        </p:sp>
        <p:sp>
          <p:nvSpPr>
            <p:cNvPr id="121" name="Ovaal 20">
              <a:extLst>
                <a:ext uri="{FF2B5EF4-FFF2-40B4-BE49-F238E27FC236}">
                  <a16:creationId xmlns:a16="http://schemas.microsoft.com/office/drawing/2014/main" id="{CC2747BF-4957-0BF4-F4E7-B1B21F6A2AC3}"/>
                </a:ext>
              </a:extLst>
            </p:cNvPr>
            <p:cNvSpPr/>
            <p:nvPr/>
          </p:nvSpPr>
          <p:spPr>
            <a:xfrm>
              <a:off x="5201845" y="2653268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398F50A-BDF1-A25B-EF96-345817C9F9E5}"/>
              </a:ext>
            </a:extLst>
          </p:cNvPr>
          <p:cNvGrpSpPr/>
          <p:nvPr/>
        </p:nvGrpSpPr>
        <p:grpSpPr>
          <a:xfrm>
            <a:off x="3844419" y="2749002"/>
            <a:ext cx="2075688" cy="633996"/>
            <a:chOff x="3646453" y="3272869"/>
            <a:chExt cx="2096187" cy="633996"/>
          </a:xfrm>
        </p:grpSpPr>
        <p:sp>
          <p:nvSpPr>
            <p:cNvPr id="122" name="Rechthoek 11">
              <a:extLst>
                <a:ext uri="{FF2B5EF4-FFF2-40B4-BE49-F238E27FC236}">
                  <a16:creationId xmlns:a16="http://schemas.microsoft.com/office/drawing/2014/main" id="{4AE09A2D-B3C1-9B94-5ACC-83BE97057634}"/>
                </a:ext>
              </a:extLst>
            </p:cNvPr>
            <p:cNvSpPr/>
            <p:nvPr/>
          </p:nvSpPr>
          <p:spPr>
            <a:xfrm>
              <a:off x="3667287" y="3272869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3" name="Tekstvak 12">
              <a:extLst>
                <a:ext uri="{FF2B5EF4-FFF2-40B4-BE49-F238E27FC236}">
                  <a16:creationId xmlns:a16="http://schemas.microsoft.com/office/drawing/2014/main" id="{211236F7-F07C-EE75-4BAD-AC111C426E58}"/>
                </a:ext>
              </a:extLst>
            </p:cNvPr>
            <p:cNvSpPr txBox="1"/>
            <p:nvPr/>
          </p:nvSpPr>
          <p:spPr>
            <a:xfrm>
              <a:off x="3646453" y="3408291"/>
              <a:ext cx="869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BFS005</a:t>
              </a:r>
            </a:p>
          </p:txBody>
        </p:sp>
        <p:sp>
          <p:nvSpPr>
            <p:cNvPr id="124" name="Ovaal 20">
              <a:extLst>
                <a:ext uri="{FF2B5EF4-FFF2-40B4-BE49-F238E27FC236}">
                  <a16:creationId xmlns:a16="http://schemas.microsoft.com/office/drawing/2014/main" id="{AF20F729-E900-7B8B-A7F5-C49F7D6E384E}"/>
                </a:ext>
              </a:extLst>
            </p:cNvPr>
            <p:cNvSpPr/>
            <p:nvPr/>
          </p:nvSpPr>
          <p:spPr>
            <a:xfrm>
              <a:off x="4701198" y="3384328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6</a:t>
              </a:r>
            </a:p>
          </p:txBody>
        </p:sp>
        <p:sp>
          <p:nvSpPr>
            <p:cNvPr id="125" name="Ovaal 20">
              <a:extLst>
                <a:ext uri="{FF2B5EF4-FFF2-40B4-BE49-F238E27FC236}">
                  <a16:creationId xmlns:a16="http://schemas.microsoft.com/office/drawing/2014/main" id="{67FC87DB-E667-7391-40AC-136C35225FE3}"/>
                </a:ext>
              </a:extLst>
            </p:cNvPr>
            <p:cNvSpPr/>
            <p:nvPr/>
          </p:nvSpPr>
          <p:spPr>
            <a:xfrm>
              <a:off x="5195579" y="3384328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7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21A717B-DE84-462F-2213-2765BBB37044}"/>
              </a:ext>
            </a:extLst>
          </p:cNvPr>
          <p:cNvGrpSpPr/>
          <p:nvPr/>
        </p:nvGrpSpPr>
        <p:grpSpPr>
          <a:xfrm>
            <a:off x="3842715" y="3452569"/>
            <a:ext cx="2075688" cy="633996"/>
            <a:chOff x="3627970" y="4042287"/>
            <a:chExt cx="2096187" cy="633996"/>
          </a:xfrm>
        </p:grpSpPr>
        <p:sp>
          <p:nvSpPr>
            <p:cNvPr id="126" name="Rechthoek 11">
              <a:extLst>
                <a:ext uri="{FF2B5EF4-FFF2-40B4-BE49-F238E27FC236}">
                  <a16:creationId xmlns:a16="http://schemas.microsoft.com/office/drawing/2014/main" id="{1BA96037-5966-7598-9ECC-48FBA554D0ED}"/>
                </a:ext>
              </a:extLst>
            </p:cNvPr>
            <p:cNvSpPr/>
            <p:nvPr/>
          </p:nvSpPr>
          <p:spPr>
            <a:xfrm>
              <a:off x="3648804" y="4042287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7" name="Tekstvak 12">
              <a:extLst>
                <a:ext uri="{FF2B5EF4-FFF2-40B4-BE49-F238E27FC236}">
                  <a16:creationId xmlns:a16="http://schemas.microsoft.com/office/drawing/2014/main" id="{C3464BD5-0D8D-A62A-AAB5-5CA895AEF480}"/>
                </a:ext>
              </a:extLst>
            </p:cNvPr>
            <p:cNvSpPr txBox="1"/>
            <p:nvPr/>
          </p:nvSpPr>
          <p:spPr>
            <a:xfrm>
              <a:off x="3627970" y="4177709"/>
              <a:ext cx="869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BFS006</a:t>
              </a:r>
            </a:p>
          </p:txBody>
        </p:sp>
        <p:sp>
          <p:nvSpPr>
            <p:cNvPr id="128" name="Ovaal 20">
              <a:extLst>
                <a:ext uri="{FF2B5EF4-FFF2-40B4-BE49-F238E27FC236}">
                  <a16:creationId xmlns:a16="http://schemas.microsoft.com/office/drawing/2014/main" id="{979A1664-6DCD-E0F2-BFE0-BCDA3E634733}"/>
                </a:ext>
              </a:extLst>
            </p:cNvPr>
            <p:cNvSpPr/>
            <p:nvPr/>
          </p:nvSpPr>
          <p:spPr>
            <a:xfrm>
              <a:off x="4682715" y="4153746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7</a:t>
              </a:r>
            </a:p>
          </p:txBody>
        </p:sp>
        <p:sp>
          <p:nvSpPr>
            <p:cNvPr id="129" name="Ovaal 20">
              <a:extLst>
                <a:ext uri="{FF2B5EF4-FFF2-40B4-BE49-F238E27FC236}">
                  <a16:creationId xmlns:a16="http://schemas.microsoft.com/office/drawing/2014/main" id="{9B1753C4-24E3-6827-5E86-865E44646A92}"/>
                </a:ext>
              </a:extLst>
            </p:cNvPr>
            <p:cNvSpPr/>
            <p:nvPr/>
          </p:nvSpPr>
          <p:spPr>
            <a:xfrm>
              <a:off x="5177096" y="4153746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8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6002B91-222D-1172-6051-5AD486AC4383}"/>
              </a:ext>
            </a:extLst>
          </p:cNvPr>
          <p:cNvGrpSpPr/>
          <p:nvPr/>
        </p:nvGrpSpPr>
        <p:grpSpPr>
          <a:xfrm>
            <a:off x="3848124" y="4126194"/>
            <a:ext cx="2075688" cy="633996"/>
            <a:chOff x="3624204" y="4787742"/>
            <a:chExt cx="2096187" cy="633996"/>
          </a:xfrm>
        </p:grpSpPr>
        <p:sp>
          <p:nvSpPr>
            <p:cNvPr id="130" name="Rechthoek 11">
              <a:extLst>
                <a:ext uri="{FF2B5EF4-FFF2-40B4-BE49-F238E27FC236}">
                  <a16:creationId xmlns:a16="http://schemas.microsoft.com/office/drawing/2014/main" id="{054B611A-4DF9-7F7D-7B4C-81B48BAD8DB7}"/>
                </a:ext>
              </a:extLst>
            </p:cNvPr>
            <p:cNvSpPr/>
            <p:nvPr/>
          </p:nvSpPr>
          <p:spPr>
            <a:xfrm>
              <a:off x="3645038" y="4787742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31" name="Tekstvak 12">
              <a:extLst>
                <a:ext uri="{FF2B5EF4-FFF2-40B4-BE49-F238E27FC236}">
                  <a16:creationId xmlns:a16="http://schemas.microsoft.com/office/drawing/2014/main" id="{41089E84-D121-624D-0E88-7B6FE8B62FA4}"/>
                </a:ext>
              </a:extLst>
            </p:cNvPr>
            <p:cNvSpPr txBox="1"/>
            <p:nvPr/>
          </p:nvSpPr>
          <p:spPr>
            <a:xfrm>
              <a:off x="3624204" y="4923164"/>
              <a:ext cx="869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BFS007</a:t>
              </a:r>
            </a:p>
          </p:txBody>
        </p:sp>
        <p:sp>
          <p:nvSpPr>
            <p:cNvPr id="132" name="Ovaal 20">
              <a:extLst>
                <a:ext uri="{FF2B5EF4-FFF2-40B4-BE49-F238E27FC236}">
                  <a16:creationId xmlns:a16="http://schemas.microsoft.com/office/drawing/2014/main" id="{467ADD0C-035D-E90C-1F05-95A47E72CCBE}"/>
                </a:ext>
              </a:extLst>
            </p:cNvPr>
            <p:cNvSpPr/>
            <p:nvPr/>
          </p:nvSpPr>
          <p:spPr>
            <a:xfrm>
              <a:off x="4678949" y="4899201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8</a:t>
              </a:r>
            </a:p>
          </p:txBody>
        </p:sp>
        <p:sp>
          <p:nvSpPr>
            <p:cNvPr id="133" name="Ovaal 20">
              <a:extLst>
                <a:ext uri="{FF2B5EF4-FFF2-40B4-BE49-F238E27FC236}">
                  <a16:creationId xmlns:a16="http://schemas.microsoft.com/office/drawing/2014/main" id="{D921947C-4E84-E58D-CD4D-58C7D2CD2FFB}"/>
                </a:ext>
              </a:extLst>
            </p:cNvPr>
            <p:cNvSpPr/>
            <p:nvPr/>
          </p:nvSpPr>
          <p:spPr>
            <a:xfrm>
              <a:off x="5173330" y="4899201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9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2920D2A-0826-5F76-02CA-3F593F232F48}"/>
              </a:ext>
            </a:extLst>
          </p:cNvPr>
          <p:cNvGrpSpPr/>
          <p:nvPr/>
        </p:nvGrpSpPr>
        <p:grpSpPr>
          <a:xfrm>
            <a:off x="3854710" y="4819311"/>
            <a:ext cx="2075688" cy="633996"/>
            <a:chOff x="3626598" y="5539377"/>
            <a:chExt cx="2096187" cy="633996"/>
          </a:xfrm>
        </p:grpSpPr>
        <p:sp>
          <p:nvSpPr>
            <p:cNvPr id="134" name="Rechthoek 11">
              <a:extLst>
                <a:ext uri="{FF2B5EF4-FFF2-40B4-BE49-F238E27FC236}">
                  <a16:creationId xmlns:a16="http://schemas.microsoft.com/office/drawing/2014/main" id="{39B80DF1-ACF1-61A4-46FE-95A071B95A87}"/>
                </a:ext>
              </a:extLst>
            </p:cNvPr>
            <p:cNvSpPr/>
            <p:nvPr/>
          </p:nvSpPr>
          <p:spPr>
            <a:xfrm>
              <a:off x="3647432" y="5539377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37" name="Tekstvak 12">
              <a:extLst>
                <a:ext uri="{FF2B5EF4-FFF2-40B4-BE49-F238E27FC236}">
                  <a16:creationId xmlns:a16="http://schemas.microsoft.com/office/drawing/2014/main" id="{DBD1EF4C-16AA-87C3-1E06-677648FB46D8}"/>
                </a:ext>
              </a:extLst>
            </p:cNvPr>
            <p:cNvSpPr txBox="1"/>
            <p:nvPr/>
          </p:nvSpPr>
          <p:spPr>
            <a:xfrm>
              <a:off x="3626598" y="5674799"/>
              <a:ext cx="869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BFS008</a:t>
              </a:r>
            </a:p>
          </p:txBody>
        </p:sp>
        <p:sp>
          <p:nvSpPr>
            <p:cNvPr id="138" name="Ovaal 20">
              <a:extLst>
                <a:ext uri="{FF2B5EF4-FFF2-40B4-BE49-F238E27FC236}">
                  <a16:creationId xmlns:a16="http://schemas.microsoft.com/office/drawing/2014/main" id="{2DE696E3-45F1-F513-B3D7-3F6B9CACE997}"/>
                </a:ext>
              </a:extLst>
            </p:cNvPr>
            <p:cNvSpPr/>
            <p:nvPr/>
          </p:nvSpPr>
          <p:spPr>
            <a:xfrm>
              <a:off x="4681343" y="5650836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9</a:t>
              </a:r>
            </a:p>
          </p:txBody>
        </p:sp>
        <p:sp>
          <p:nvSpPr>
            <p:cNvPr id="139" name="Ovaal 20">
              <a:extLst>
                <a:ext uri="{FF2B5EF4-FFF2-40B4-BE49-F238E27FC236}">
                  <a16:creationId xmlns:a16="http://schemas.microsoft.com/office/drawing/2014/main" id="{AC92F26B-4821-FF40-B91E-FFCF67738786}"/>
                </a:ext>
              </a:extLst>
            </p:cNvPr>
            <p:cNvSpPr/>
            <p:nvPr/>
          </p:nvSpPr>
          <p:spPr>
            <a:xfrm>
              <a:off x="5175724" y="5650836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1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762E5FA-0D07-04EF-AA9C-93DF5D2E3C47}"/>
              </a:ext>
            </a:extLst>
          </p:cNvPr>
          <p:cNvGrpSpPr/>
          <p:nvPr/>
        </p:nvGrpSpPr>
        <p:grpSpPr>
          <a:xfrm>
            <a:off x="3848124" y="700698"/>
            <a:ext cx="2075688" cy="633996"/>
            <a:chOff x="3652971" y="1054648"/>
            <a:chExt cx="2096187" cy="633996"/>
          </a:xfrm>
        </p:grpSpPr>
        <p:sp>
          <p:nvSpPr>
            <p:cNvPr id="104" name="Rechthoek 11">
              <a:extLst>
                <a:ext uri="{FF2B5EF4-FFF2-40B4-BE49-F238E27FC236}">
                  <a16:creationId xmlns:a16="http://schemas.microsoft.com/office/drawing/2014/main" id="{EE5A3DBE-F175-BE6E-CBFC-F794F175096F}"/>
                </a:ext>
              </a:extLst>
            </p:cNvPr>
            <p:cNvSpPr/>
            <p:nvPr/>
          </p:nvSpPr>
          <p:spPr>
            <a:xfrm>
              <a:off x="3673805" y="1054648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5" name="Tekstvak 12">
              <a:extLst>
                <a:ext uri="{FF2B5EF4-FFF2-40B4-BE49-F238E27FC236}">
                  <a16:creationId xmlns:a16="http://schemas.microsoft.com/office/drawing/2014/main" id="{1D674F34-15FF-5B5F-8873-60AFC096FC58}"/>
                </a:ext>
              </a:extLst>
            </p:cNvPr>
            <p:cNvSpPr txBox="1"/>
            <p:nvPr/>
          </p:nvSpPr>
          <p:spPr>
            <a:xfrm>
              <a:off x="3652971" y="1190070"/>
              <a:ext cx="869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BFS002</a:t>
              </a:r>
            </a:p>
          </p:txBody>
        </p:sp>
        <p:sp>
          <p:nvSpPr>
            <p:cNvPr id="106" name="Ovaal 20">
              <a:extLst>
                <a:ext uri="{FF2B5EF4-FFF2-40B4-BE49-F238E27FC236}">
                  <a16:creationId xmlns:a16="http://schemas.microsoft.com/office/drawing/2014/main" id="{B191275F-B08B-43AC-80CA-FAB8C1718D34}"/>
                </a:ext>
              </a:extLst>
            </p:cNvPr>
            <p:cNvSpPr/>
            <p:nvPr/>
          </p:nvSpPr>
          <p:spPr>
            <a:xfrm>
              <a:off x="4464569" y="1175691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2</a:t>
              </a:r>
            </a:p>
          </p:txBody>
        </p:sp>
        <p:sp>
          <p:nvSpPr>
            <p:cNvPr id="107" name="Ovaal 20">
              <a:extLst>
                <a:ext uri="{FF2B5EF4-FFF2-40B4-BE49-F238E27FC236}">
                  <a16:creationId xmlns:a16="http://schemas.microsoft.com/office/drawing/2014/main" id="{853C6490-5F66-D5F5-8B84-A5598A4B0BCE}"/>
                </a:ext>
              </a:extLst>
            </p:cNvPr>
            <p:cNvSpPr/>
            <p:nvPr/>
          </p:nvSpPr>
          <p:spPr>
            <a:xfrm>
              <a:off x="4887270" y="1176391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3</a:t>
              </a:r>
            </a:p>
          </p:txBody>
        </p:sp>
        <p:sp>
          <p:nvSpPr>
            <p:cNvPr id="140" name="Ovaal 20">
              <a:extLst>
                <a:ext uri="{FF2B5EF4-FFF2-40B4-BE49-F238E27FC236}">
                  <a16:creationId xmlns:a16="http://schemas.microsoft.com/office/drawing/2014/main" id="{864DAA01-3B33-59CC-C3B8-7058A09B3010}"/>
                </a:ext>
              </a:extLst>
            </p:cNvPr>
            <p:cNvSpPr/>
            <p:nvPr/>
          </p:nvSpPr>
          <p:spPr>
            <a:xfrm>
              <a:off x="5310449" y="1169739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4</a:t>
              </a:r>
            </a:p>
          </p:txBody>
        </p:sp>
      </p:grpSp>
      <p:cxnSp>
        <p:nvCxnSpPr>
          <p:cNvPr id="141" name="Rechte verbindingslijn 149">
            <a:extLst>
              <a:ext uri="{FF2B5EF4-FFF2-40B4-BE49-F238E27FC236}">
                <a16:creationId xmlns:a16="http://schemas.microsoft.com/office/drawing/2014/main" id="{3C07D183-6CEE-85DD-5EBC-4B4289F66CCC}"/>
              </a:ext>
            </a:extLst>
          </p:cNvPr>
          <p:cNvCxnSpPr>
            <a:cxnSpLocks/>
            <a:stCxn id="3" idx="3"/>
            <a:endCxn id="137" idx="1"/>
          </p:cNvCxnSpPr>
          <p:nvPr/>
        </p:nvCxnSpPr>
        <p:spPr>
          <a:xfrm>
            <a:off x="2497195" y="3977121"/>
            <a:ext cx="1357515" cy="11622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al 20">
            <a:extLst>
              <a:ext uri="{FF2B5EF4-FFF2-40B4-BE49-F238E27FC236}">
                <a16:creationId xmlns:a16="http://schemas.microsoft.com/office/drawing/2014/main" id="{C54298E6-7218-F6D0-36D2-29F635EDB0DC}"/>
              </a:ext>
            </a:extLst>
          </p:cNvPr>
          <p:cNvSpPr/>
          <p:nvPr/>
        </p:nvSpPr>
        <p:spPr>
          <a:xfrm>
            <a:off x="8581253" y="134645"/>
            <a:ext cx="433791" cy="411077"/>
          </a:xfrm>
          <a:prstGeom prst="ellipse">
            <a:avLst/>
          </a:prstGeom>
          <a:solidFill>
            <a:srgbClr val="F23A3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nl-NL" sz="1600" dirty="0"/>
              <a:t>1</a:t>
            </a:r>
          </a:p>
        </p:txBody>
      </p:sp>
      <p:sp>
        <p:nvSpPr>
          <p:cNvPr id="158" name="Ovaal 20">
            <a:extLst>
              <a:ext uri="{FF2B5EF4-FFF2-40B4-BE49-F238E27FC236}">
                <a16:creationId xmlns:a16="http://schemas.microsoft.com/office/drawing/2014/main" id="{42C0C941-EB9C-0D11-257D-F398FDC999EE}"/>
              </a:ext>
            </a:extLst>
          </p:cNvPr>
          <p:cNvSpPr/>
          <p:nvPr/>
        </p:nvSpPr>
        <p:spPr>
          <a:xfrm>
            <a:off x="8581253" y="799331"/>
            <a:ext cx="433791" cy="411077"/>
          </a:xfrm>
          <a:prstGeom prst="ellipse">
            <a:avLst/>
          </a:prstGeom>
          <a:solidFill>
            <a:srgbClr val="F23A3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nl-NL" sz="1600" dirty="0"/>
              <a:t>2</a:t>
            </a:r>
          </a:p>
        </p:txBody>
      </p:sp>
      <p:sp>
        <p:nvSpPr>
          <p:cNvPr id="159" name="Ovaal 20">
            <a:extLst>
              <a:ext uri="{FF2B5EF4-FFF2-40B4-BE49-F238E27FC236}">
                <a16:creationId xmlns:a16="http://schemas.microsoft.com/office/drawing/2014/main" id="{F1A31485-272B-01BA-A2C4-59A1BEDDB6A9}"/>
              </a:ext>
            </a:extLst>
          </p:cNvPr>
          <p:cNvSpPr/>
          <p:nvPr/>
        </p:nvSpPr>
        <p:spPr>
          <a:xfrm>
            <a:off x="8581253" y="1493591"/>
            <a:ext cx="433791" cy="411077"/>
          </a:xfrm>
          <a:prstGeom prst="ellipse">
            <a:avLst/>
          </a:prstGeom>
          <a:solidFill>
            <a:srgbClr val="F23A3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nl-NL" sz="1600" dirty="0"/>
              <a:t>3</a:t>
            </a:r>
          </a:p>
        </p:txBody>
      </p:sp>
      <p:sp>
        <p:nvSpPr>
          <p:cNvPr id="160" name="Ovaal 20">
            <a:extLst>
              <a:ext uri="{FF2B5EF4-FFF2-40B4-BE49-F238E27FC236}">
                <a16:creationId xmlns:a16="http://schemas.microsoft.com/office/drawing/2014/main" id="{2E7D7AA1-58A5-EC1C-0BA7-CA967C511B47}"/>
              </a:ext>
            </a:extLst>
          </p:cNvPr>
          <p:cNvSpPr/>
          <p:nvPr/>
        </p:nvSpPr>
        <p:spPr>
          <a:xfrm>
            <a:off x="8580088" y="2188064"/>
            <a:ext cx="433791" cy="411077"/>
          </a:xfrm>
          <a:prstGeom prst="ellipse">
            <a:avLst/>
          </a:prstGeom>
          <a:solidFill>
            <a:srgbClr val="F23A3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nl-NL" sz="1600" dirty="0"/>
              <a:t>4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70B9A84-4431-91F8-78CB-A550FA8F27D4}"/>
              </a:ext>
            </a:extLst>
          </p:cNvPr>
          <p:cNvGrpSpPr/>
          <p:nvPr/>
        </p:nvGrpSpPr>
        <p:grpSpPr>
          <a:xfrm>
            <a:off x="8351057" y="2761056"/>
            <a:ext cx="2133145" cy="633996"/>
            <a:chOff x="8352222" y="2747623"/>
            <a:chExt cx="2133145" cy="633996"/>
          </a:xfrm>
        </p:grpSpPr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8EA8C575-E801-416A-B3E7-C4ECF0068364}"/>
                </a:ext>
              </a:extLst>
            </p:cNvPr>
            <p:cNvSpPr/>
            <p:nvPr/>
          </p:nvSpPr>
          <p:spPr>
            <a:xfrm>
              <a:off x="8352222" y="2747623"/>
              <a:ext cx="2075353" cy="6339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0" name="Tekstvak 79">
              <a:extLst>
                <a:ext uri="{FF2B5EF4-FFF2-40B4-BE49-F238E27FC236}">
                  <a16:creationId xmlns:a16="http://schemas.microsoft.com/office/drawing/2014/main" id="{B5521A83-26C7-4CEA-B6FD-78DE951DD229}"/>
                </a:ext>
              </a:extLst>
            </p:cNvPr>
            <p:cNvSpPr txBox="1"/>
            <p:nvPr/>
          </p:nvSpPr>
          <p:spPr>
            <a:xfrm>
              <a:off x="9114479" y="2899432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(X005, Y005)</a:t>
              </a:r>
            </a:p>
          </p:txBody>
        </p:sp>
        <p:sp>
          <p:nvSpPr>
            <p:cNvPr id="164" name="Ovaal 20">
              <a:extLst>
                <a:ext uri="{FF2B5EF4-FFF2-40B4-BE49-F238E27FC236}">
                  <a16:creationId xmlns:a16="http://schemas.microsoft.com/office/drawing/2014/main" id="{F73CA2CC-7D1D-37AC-79EC-0F591359127F}"/>
                </a:ext>
              </a:extLst>
            </p:cNvPr>
            <p:cNvSpPr/>
            <p:nvPr/>
          </p:nvSpPr>
          <p:spPr>
            <a:xfrm>
              <a:off x="8581253" y="2843182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5</a:t>
              </a:r>
            </a:p>
          </p:txBody>
        </p:sp>
      </p:grpSp>
      <p:sp>
        <p:nvSpPr>
          <p:cNvPr id="165" name="Ovaal 20">
            <a:extLst>
              <a:ext uri="{FF2B5EF4-FFF2-40B4-BE49-F238E27FC236}">
                <a16:creationId xmlns:a16="http://schemas.microsoft.com/office/drawing/2014/main" id="{C7E79985-407A-9F1F-C157-B5065C384D30}"/>
              </a:ext>
            </a:extLst>
          </p:cNvPr>
          <p:cNvSpPr/>
          <p:nvPr/>
        </p:nvSpPr>
        <p:spPr>
          <a:xfrm>
            <a:off x="8575863" y="3566044"/>
            <a:ext cx="433791" cy="411077"/>
          </a:xfrm>
          <a:prstGeom prst="ellipse">
            <a:avLst/>
          </a:prstGeom>
          <a:solidFill>
            <a:srgbClr val="F23A3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nl-NL" sz="1600" dirty="0"/>
              <a:t>6</a:t>
            </a:r>
          </a:p>
        </p:txBody>
      </p:sp>
      <p:sp>
        <p:nvSpPr>
          <p:cNvPr id="166" name="Ovaal 20">
            <a:extLst>
              <a:ext uri="{FF2B5EF4-FFF2-40B4-BE49-F238E27FC236}">
                <a16:creationId xmlns:a16="http://schemas.microsoft.com/office/drawing/2014/main" id="{77B943A9-9F79-F5C7-8097-DC152DF11CE2}"/>
              </a:ext>
            </a:extLst>
          </p:cNvPr>
          <p:cNvSpPr/>
          <p:nvPr/>
        </p:nvSpPr>
        <p:spPr>
          <a:xfrm>
            <a:off x="8575863" y="4245968"/>
            <a:ext cx="433791" cy="411077"/>
          </a:xfrm>
          <a:prstGeom prst="ellipse">
            <a:avLst/>
          </a:prstGeom>
          <a:solidFill>
            <a:srgbClr val="F23A3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nl-NL" sz="1600" dirty="0"/>
              <a:t>7</a:t>
            </a:r>
          </a:p>
        </p:txBody>
      </p:sp>
      <p:sp>
        <p:nvSpPr>
          <p:cNvPr id="167" name="Ovaal 20">
            <a:extLst>
              <a:ext uri="{FF2B5EF4-FFF2-40B4-BE49-F238E27FC236}">
                <a16:creationId xmlns:a16="http://schemas.microsoft.com/office/drawing/2014/main" id="{3494C5CB-0A5A-B847-A0FA-D58FBEA69E46}"/>
              </a:ext>
            </a:extLst>
          </p:cNvPr>
          <p:cNvSpPr/>
          <p:nvPr/>
        </p:nvSpPr>
        <p:spPr>
          <a:xfrm>
            <a:off x="8571414" y="4953347"/>
            <a:ext cx="433791" cy="411077"/>
          </a:xfrm>
          <a:prstGeom prst="ellipse">
            <a:avLst/>
          </a:prstGeom>
          <a:solidFill>
            <a:srgbClr val="F23A3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nl-NL" sz="1600" dirty="0"/>
              <a:t>8</a:t>
            </a:r>
          </a:p>
        </p:txBody>
      </p:sp>
      <p:sp>
        <p:nvSpPr>
          <p:cNvPr id="168" name="Ovaal 20">
            <a:extLst>
              <a:ext uri="{FF2B5EF4-FFF2-40B4-BE49-F238E27FC236}">
                <a16:creationId xmlns:a16="http://schemas.microsoft.com/office/drawing/2014/main" id="{DAECCA32-252E-158E-2124-703F193E2D63}"/>
              </a:ext>
            </a:extLst>
          </p:cNvPr>
          <p:cNvSpPr/>
          <p:nvPr/>
        </p:nvSpPr>
        <p:spPr>
          <a:xfrm>
            <a:off x="8581253" y="5609542"/>
            <a:ext cx="433791" cy="411077"/>
          </a:xfrm>
          <a:prstGeom prst="ellipse">
            <a:avLst/>
          </a:prstGeom>
          <a:solidFill>
            <a:srgbClr val="F23A3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nl-NL" sz="1600" dirty="0"/>
              <a:t>9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953087B-0BC0-05B4-2AD1-47A9CEF23A44}"/>
              </a:ext>
            </a:extLst>
          </p:cNvPr>
          <p:cNvGrpSpPr/>
          <p:nvPr/>
        </p:nvGrpSpPr>
        <p:grpSpPr>
          <a:xfrm>
            <a:off x="8351057" y="6172998"/>
            <a:ext cx="2155102" cy="633996"/>
            <a:chOff x="8321742" y="6174463"/>
            <a:chExt cx="2155102" cy="633996"/>
          </a:xfrm>
        </p:grpSpPr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904AFDBC-47CC-444B-BC1E-A8779102C9A8}"/>
                </a:ext>
              </a:extLst>
            </p:cNvPr>
            <p:cNvSpPr/>
            <p:nvPr/>
          </p:nvSpPr>
          <p:spPr>
            <a:xfrm>
              <a:off x="8321742" y="6174463"/>
              <a:ext cx="2075353" cy="63399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8" name="Tekstvak 87">
              <a:extLst>
                <a:ext uri="{FF2B5EF4-FFF2-40B4-BE49-F238E27FC236}">
                  <a16:creationId xmlns:a16="http://schemas.microsoft.com/office/drawing/2014/main" id="{148A8797-CFA3-49F7-BEB9-6B416AD900B8}"/>
                </a:ext>
              </a:extLst>
            </p:cNvPr>
            <p:cNvSpPr txBox="1"/>
            <p:nvPr/>
          </p:nvSpPr>
          <p:spPr>
            <a:xfrm>
              <a:off x="9105956" y="6301604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(X010, Y010)</a:t>
              </a:r>
            </a:p>
          </p:txBody>
        </p:sp>
        <p:sp>
          <p:nvSpPr>
            <p:cNvPr id="169" name="Ovaal 20">
              <a:extLst>
                <a:ext uri="{FF2B5EF4-FFF2-40B4-BE49-F238E27FC236}">
                  <a16:creationId xmlns:a16="http://schemas.microsoft.com/office/drawing/2014/main" id="{3866C49E-9381-1872-68C0-A9CEE1A3A15F}"/>
                </a:ext>
              </a:extLst>
            </p:cNvPr>
            <p:cNvSpPr/>
            <p:nvPr/>
          </p:nvSpPr>
          <p:spPr>
            <a:xfrm>
              <a:off x="8582367" y="6280731"/>
              <a:ext cx="433791" cy="411077"/>
            </a:xfrm>
            <a:prstGeom prst="ellipse">
              <a:avLst/>
            </a:prstGeom>
            <a:solidFill>
              <a:srgbClr val="F23A3A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nl-NL" sz="1600" dirty="0"/>
                <a:t>10</a:t>
              </a:r>
            </a:p>
          </p:txBody>
        </p:sp>
      </p:grp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CDBF63A0-3A6F-F53E-B05A-F69BBCFC1833}"/>
              </a:ext>
            </a:extLst>
          </p:cNvPr>
          <p:cNvCxnSpPr>
            <a:stCxn id="3" idx="2"/>
            <a:endCxn id="86" idx="1"/>
          </p:cNvCxnSpPr>
          <p:nvPr/>
        </p:nvCxnSpPr>
        <p:spPr>
          <a:xfrm rot="16200000" flipH="1">
            <a:off x="3807350" y="1946288"/>
            <a:ext cx="2195877" cy="6891538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01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72616"/>
              </p:ext>
            </p:extLst>
          </p:nvPr>
        </p:nvGraphicFramePr>
        <p:xfrm>
          <a:off x="66365" y="158620"/>
          <a:ext cx="26079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1308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43503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69310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140364"/>
              </p:ext>
            </p:extLst>
          </p:nvPr>
        </p:nvGraphicFramePr>
        <p:xfrm>
          <a:off x="7503173" y="158620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480049"/>
              </p:ext>
            </p:extLst>
          </p:nvPr>
        </p:nvGraphicFramePr>
        <p:xfrm>
          <a:off x="9555668" y="143256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8541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349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4481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885768"/>
              </p:ext>
            </p:extLst>
          </p:nvPr>
        </p:nvGraphicFramePr>
        <p:xfrm>
          <a:off x="3671612" y="158620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cxnSp>
        <p:nvCxnSpPr>
          <p:cNvPr id="55" name="Rechte verbindingslijn 12">
            <a:extLst>
              <a:ext uri="{FF2B5EF4-FFF2-40B4-BE49-F238E27FC236}">
                <a16:creationId xmlns:a16="http://schemas.microsoft.com/office/drawing/2014/main" id="{83EC8679-B2A8-A3A4-5992-8D3C333D3741}"/>
              </a:ext>
            </a:extLst>
          </p:cNvPr>
          <p:cNvCxnSpPr>
            <a:cxnSpLocks/>
          </p:cNvCxnSpPr>
          <p:nvPr/>
        </p:nvCxnSpPr>
        <p:spPr>
          <a:xfrm>
            <a:off x="2662138" y="624964"/>
            <a:ext cx="10094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12">
            <a:extLst>
              <a:ext uri="{FF2B5EF4-FFF2-40B4-BE49-F238E27FC236}">
                <a16:creationId xmlns:a16="http://schemas.microsoft.com/office/drawing/2014/main" id="{1B94A2F4-6AAF-7670-2423-AFE4A2D1F68B}"/>
              </a:ext>
            </a:extLst>
          </p:cNvPr>
          <p:cNvCxnSpPr>
            <a:cxnSpLocks/>
          </p:cNvCxnSpPr>
          <p:nvPr/>
        </p:nvCxnSpPr>
        <p:spPr>
          <a:xfrm>
            <a:off x="6493699" y="624964"/>
            <a:ext cx="10094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2">
            <a:extLst>
              <a:ext uri="{FF2B5EF4-FFF2-40B4-BE49-F238E27FC236}">
                <a16:creationId xmlns:a16="http://schemas.microsoft.com/office/drawing/2014/main" id="{32AF4148-E545-49FE-14D4-1C65878EC34B}"/>
              </a:ext>
            </a:extLst>
          </p:cNvPr>
          <p:cNvCxnSpPr>
            <a:cxnSpLocks/>
          </p:cNvCxnSpPr>
          <p:nvPr/>
        </p:nvCxnSpPr>
        <p:spPr>
          <a:xfrm>
            <a:off x="8546194" y="624964"/>
            <a:ext cx="10094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5120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345A99-83F5-464D-A45B-5DB51904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  <p:pic>
        <p:nvPicPr>
          <p:cNvPr id="4" name="Picture 4" descr="Figure 3">
            <a:extLst>
              <a:ext uri="{FF2B5EF4-FFF2-40B4-BE49-F238E27FC236}">
                <a16:creationId xmlns:a16="http://schemas.microsoft.com/office/drawing/2014/main" id="{87F687F0-ECCE-4A63-9326-B3C6A31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14" y="1916567"/>
            <a:ext cx="5582972" cy="4576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827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ty Package (Classes, with Attributes, Constraints, Operations, and Code lists)">
            <a:extLst>
              <a:ext uri="{FF2B5EF4-FFF2-40B4-BE49-F238E27FC236}">
                <a16:creationId xmlns:a16="http://schemas.microsoft.com/office/drawing/2014/main" id="{5CBBC98C-78D9-442F-9E91-CB71AD70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0183"/>
            <a:ext cx="11028926" cy="568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9DD78F-9A8A-4249-949B-B6377AAA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</p:spTree>
    <p:extLst>
      <p:ext uri="{BB962C8B-B14F-4D97-AF65-F5344CB8AC3E}">
        <p14:creationId xmlns:p14="http://schemas.microsoft.com/office/powerpoint/2010/main" val="147148327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ty Package (Classes, with Attributes, Constraints, Operations, and Code lists)">
            <a:extLst>
              <a:ext uri="{FF2B5EF4-FFF2-40B4-BE49-F238E27FC236}">
                <a16:creationId xmlns:a16="http://schemas.microsoft.com/office/drawing/2014/main" id="{5CBBC98C-78D9-442F-9E91-CB71AD70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537" y="1407506"/>
            <a:ext cx="11028926" cy="568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9DD78F-9A8A-4249-949B-B6377AAA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64A3701E-12F4-42C0-A233-8D4AF8C4200F}"/>
              </a:ext>
            </a:extLst>
          </p:cNvPr>
          <p:cNvSpPr/>
          <p:nvPr/>
        </p:nvSpPr>
        <p:spPr>
          <a:xfrm>
            <a:off x="3796242" y="1027906"/>
            <a:ext cx="3149600" cy="30056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39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87" y="882918"/>
            <a:ext cx="2333625" cy="1866900"/>
          </a:xfrm>
          <a:prstGeom prst="rect">
            <a:avLst/>
          </a:prstGeom>
        </p:spPr>
      </p:pic>
      <p:graphicFrame>
        <p:nvGraphicFramePr>
          <p:cNvPr id="57" name="Tabel 8">
            <a:extLst>
              <a:ext uri="{FF2B5EF4-FFF2-40B4-BE49-F238E27FC236}">
                <a16:creationId xmlns:a16="http://schemas.microsoft.com/office/drawing/2014/main" id="{2CFB765E-A738-51BB-D396-069007177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905965"/>
              </p:ext>
            </p:extLst>
          </p:nvPr>
        </p:nvGraphicFramePr>
        <p:xfrm>
          <a:off x="2865276" y="3061357"/>
          <a:ext cx="8566216" cy="322478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527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970383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500604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2202107713"/>
                    </a:ext>
                  </a:extLst>
                </a:gridCol>
                <a:gridCol w="1866123">
                  <a:extLst>
                    <a:ext uri="{9D8B030D-6E8A-4147-A177-3AD203B41FA5}">
                      <a16:colId xmlns:a16="http://schemas.microsoft.com/office/drawing/2014/main" val="1317816297"/>
                    </a:ext>
                  </a:extLst>
                </a:gridCol>
                <a:gridCol w="2156085">
                  <a:extLst>
                    <a:ext uri="{9D8B030D-6E8A-4147-A177-3AD203B41FA5}">
                      <a16:colId xmlns:a16="http://schemas.microsoft.com/office/drawing/2014/main" val="287633120"/>
                    </a:ext>
                  </a:extLst>
                </a:gridCol>
              </a:tblGrid>
              <a:tr h="296445"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ext_p_id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p_id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role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0" marB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331870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62398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038466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628020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24114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50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42496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3">
            <a:extLst>
              <a:ext uri="{FF2B5EF4-FFF2-40B4-BE49-F238E27FC236}">
                <a16:creationId xmlns:a16="http://schemas.microsoft.com/office/drawing/2014/main" id="{C41746BF-0AE8-CBEE-D585-4E00AF495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7"/>
          <a:stretch/>
        </p:blipFill>
        <p:spPr>
          <a:xfrm>
            <a:off x="6774235" y="3558541"/>
            <a:ext cx="1767087" cy="172223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652" y="1526730"/>
            <a:ext cx="2333625" cy="1866900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D84E610-F5E7-CBDD-00AD-36BCE5ED3708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7657780" y="3087165"/>
            <a:ext cx="1979179" cy="471376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45130FB-7FFA-256A-D7C9-2E1E5A39F0FB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683270" y="2937672"/>
            <a:ext cx="3953691" cy="649290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AFA937B-18BE-F9F1-1D8C-9A2196A6063F}"/>
              </a:ext>
            </a:extLst>
          </p:cNvPr>
          <p:cNvCxnSpPr>
            <a:cxnSpLocks/>
            <a:endCxn id="12" idx="0"/>
          </p:cNvCxnSpPr>
          <p:nvPr/>
        </p:nvCxnSpPr>
        <p:spPr>
          <a:xfrm rot="10800000" flipV="1">
            <a:off x="3780007" y="2587366"/>
            <a:ext cx="5856951" cy="999595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3917BF5-B5F2-9725-F1E0-B46502188640}"/>
              </a:ext>
            </a:extLst>
          </p:cNvPr>
          <p:cNvCxnSpPr>
            <a:cxnSpLocks/>
            <a:endCxn id="11" idx="0"/>
          </p:cNvCxnSpPr>
          <p:nvPr/>
        </p:nvCxnSpPr>
        <p:spPr>
          <a:xfrm rot="10800000" flipV="1">
            <a:off x="2002708" y="2423576"/>
            <a:ext cx="7634251" cy="1163385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7">
            <a:extLst>
              <a:ext uri="{FF2B5EF4-FFF2-40B4-BE49-F238E27FC236}">
                <a16:creationId xmlns:a16="http://schemas.microsoft.com/office/drawing/2014/main" id="{9E1FDA53-6FE1-0609-AF47-F07FB5BCCF4F}"/>
              </a:ext>
            </a:extLst>
          </p:cNvPr>
          <p:cNvSpPr/>
          <p:nvPr/>
        </p:nvSpPr>
        <p:spPr>
          <a:xfrm>
            <a:off x="1261727" y="3586962"/>
            <a:ext cx="1481959" cy="27205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Oid</a:t>
            </a:r>
            <a:r>
              <a:rPr lang="nl-NL" dirty="0"/>
              <a:t> means </a:t>
            </a:r>
            <a:r>
              <a:rPr lang="nl-NL" dirty="0" err="1"/>
              <a:t>the</a:t>
            </a:r>
            <a:r>
              <a:rPr lang="nl-NL" dirty="0"/>
              <a:t> datatype is Object-</a:t>
            </a:r>
            <a:r>
              <a:rPr lang="nl-NL" dirty="0" err="1"/>
              <a:t>identifier</a:t>
            </a:r>
            <a:endParaRPr lang="nl-NL" dirty="0"/>
          </a:p>
          <a:p>
            <a:pPr algn="ctr"/>
            <a:endParaRPr lang="nl-NL" dirty="0"/>
          </a:p>
          <a:p>
            <a:pPr algn="ctr"/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[0…1]</a:t>
            </a:r>
          </a:p>
        </p:txBody>
      </p:sp>
      <p:sp>
        <p:nvSpPr>
          <p:cNvPr id="12" name="Rechthoek 9">
            <a:extLst>
              <a:ext uri="{FF2B5EF4-FFF2-40B4-BE49-F238E27FC236}">
                <a16:creationId xmlns:a16="http://schemas.microsoft.com/office/drawing/2014/main" id="{041167FA-A9EB-CFF7-CED4-4D99DA17B14C}"/>
              </a:ext>
            </a:extLst>
          </p:cNvPr>
          <p:cNvSpPr/>
          <p:nvPr/>
        </p:nvSpPr>
        <p:spPr>
          <a:xfrm>
            <a:off x="3039026" y="3586962"/>
            <a:ext cx="1481959" cy="272053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Oid</a:t>
            </a:r>
            <a:r>
              <a:rPr lang="nl-NL" dirty="0"/>
              <a:t> means </a:t>
            </a:r>
            <a:r>
              <a:rPr lang="nl-NL" dirty="0" err="1"/>
              <a:t>the</a:t>
            </a:r>
            <a:r>
              <a:rPr lang="nl-NL" dirty="0"/>
              <a:t> datatype is Object-</a:t>
            </a:r>
            <a:r>
              <a:rPr lang="nl-NL" dirty="0" err="1"/>
              <a:t>identifier</a:t>
            </a:r>
            <a:endParaRPr lang="nl-NL" dirty="0"/>
          </a:p>
          <a:p>
            <a:pPr algn="ctr"/>
            <a:endParaRPr lang="nl-NL" dirty="0"/>
          </a:p>
          <a:p>
            <a:pPr algn="ctr"/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[0…1]</a:t>
            </a:r>
          </a:p>
        </p:txBody>
      </p:sp>
      <p:pic>
        <p:nvPicPr>
          <p:cNvPr id="13" name="Afbeelding 5">
            <a:extLst>
              <a:ext uri="{FF2B5EF4-FFF2-40B4-BE49-F238E27FC236}">
                <a16:creationId xmlns:a16="http://schemas.microsoft.com/office/drawing/2014/main" id="{705FE994-CB89-0B06-2471-75139AE565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1"/>
          <a:stretch/>
        </p:blipFill>
        <p:spPr>
          <a:xfrm>
            <a:off x="4699560" y="3586962"/>
            <a:ext cx="1967418" cy="2795729"/>
          </a:xfrm>
          <a:prstGeom prst="rect">
            <a:avLst/>
          </a:prstGeom>
        </p:spPr>
      </p:pic>
      <p:sp>
        <p:nvSpPr>
          <p:cNvPr id="29" name="Titel 1">
            <a:extLst>
              <a:ext uri="{FF2B5EF4-FFF2-40B4-BE49-F238E27FC236}">
                <a16:creationId xmlns:a16="http://schemas.microsoft.com/office/drawing/2014/main" id="{0AD6A8C4-417F-858A-526C-05BC8850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Datatypes</a:t>
            </a:r>
          </a:p>
        </p:txBody>
      </p:sp>
    </p:spTree>
    <p:extLst>
      <p:ext uri="{BB962C8B-B14F-4D97-AF65-F5344CB8AC3E}">
        <p14:creationId xmlns:p14="http://schemas.microsoft.com/office/powerpoint/2010/main" val="274541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D99B8-6EBD-48BA-B01E-B4277B6E7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Code </a:t>
            </a:r>
            <a:r>
              <a:rPr lang="nl-NL" dirty="0" err="1"/>
              <a:t>Tables</a:t>
            </a:r>
            <a:r>
              <a:rPr lang="nl-NL" dirty="0"/>
              <a:t> Party Packages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AD9D211-5704-4664-869E-B581A8CD0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2071687"/>
            <a:ext cx="84105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650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451" y="1349449"/>
            <a:ext cx="2333625" cy="1866900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D84E610-F5E7-CBDD-00AD-36BCE5ED3708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82259" y="2889768"/>
            <a:ext cx="2080725" cy="448917"/>
          </a:xfrm>
          <a:prstGeom prst="bentConnector3">
            <a:avLst>
              <a:gd name="adj1" fmla="val 100673"/>
            </a:avLst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45130FB-7FFA-256A-D7C9-2E1E5A39F0F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60151" y="2714509"/>
            <a:ext cx="4002833" cy="656440"/>
          </a:xfrm>
          <a:prstGeom prst="bentConnector3">
            <a:avLst>
              <a:gd name="adj1" fmla="val 100117"/>
            </a:avLst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6D1AB21-3795-A3BC-934C-E70BE6B6B59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11065" y="2562109"/>
            <a:ext cx="4851919" cy="768646"/>
          </a:xfrm>
          <a:prstGeom prst="bentConnector3">
            <a:avLst>
              <a:gd name="adj1" fmla="val 100000"/>
            </a:avLst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AFA937B-18BE-F9F1-1D8C-9A2196A6063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54139" y="2379229"/>
            <a:ext cx="7008845" cy="990038"/>
          </a:xfrm>
          <a:prstGeom prst="bentConnector3">
            <a:avLst>
              <a:gd name="adj1" fmla="val 99922"/>
            </a:avLst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3917BF5-B5F2-9725-F1E0-B4650218864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26691" y="2220685"/>
            <a:ext cx="8136292" cy="1148581"/>
          </a:xfrm>
          <a:prstGeom prst="bentConnector3">
            <a:avLst>
              <a:gd name="adj1" fmla="val 100000"/>
            </a:avLst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Tabel 8">
            <a:extLst>
              <a:ext uri="{FF2B5EF4-FFF2-40B4-BE49-F238E27FC236}">
                <a16:creationId xmlns:a16="http://schemas.microsoft.com/office/drawing/2014/main" id="{2CFB765E-A738-51BB-D396-069007177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482244"/>
              </p:ext>
            </p:extLst>
          </p:nvPr>
        </p:nvGraphicFramePr>
        <p:xfrm>
          <a:off x="952500" y="3369267"/>
          <a:ext cx="8566216" cy="322478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527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970383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500604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2202107713"/>
                    </a:ext>
                  </a:extLst>
                </a:gridCol>
                <a:gridCol w="1866123">
                  <a:extLst>
                    <a:ext uri="{9D8B030D-6E8A-4147-A177-3AD203B41FA5}">
                      <a16:colId xmlns:a16="http://schemas.microsoft.com/office/drawing/2014/main" val="1317816297"/>
                    </a:ext>
                  </a:extLst>
                </a:gridCol>
                <a:gridCol w="2156085">
                  <a:extLst>
                    <a:ext uri="{9D8B030D-6E8A-4147-A177-3AD203B41FA5}">
                      <a16:colId xmlns:a16="http://schemas.microsoft.com/office/drawing/2014/main" val="287633120"/>
                    </a:ext>
                  </a:extLst>
                </a:gridCol>
              </a:tblGrid>
              <a:tr h="296445"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ext_p_id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p_id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role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Carlos</a:t>
                      </a:r>
                    </a:p>
                  </a:txBody>
                  <a:tcPr marL="45720" marT="0" marB="0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331870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 err="1">
                          <a:solidFill>
                            <a:schemeClr val="tx1"/>
                          </a:solidFill>
                        </a:rPr>
                        <a:t>Municipality</a:t>
                      </a:r>
                      <a:endParaRPr lang="nl-NL" sz="18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Government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nonNaturalPerson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62398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naturalPerson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038466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Cooperative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nonNaturalPerson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628020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 err="1">
                          <a:solidFill>
                            <a:schemeClr val="tx1"/>
                          </a:solidFill>
                        </a:rPr>
                        <a:t>Capital</a:t>
                      </a:r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Money Provider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nonNaturalPerson</a:t>
                      </a:r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24114"/>
                  </a:ext>
                </a:extLst>
              </a:tr>
              <a:tr h="362994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950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5345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22B4A51-238F-4346-96F2-8A0AAE2405BB}"/>
              </a:ext>
            </a:extLst>
          </p:cNvPr>
          <p:cNvCxnSpPr>
            <a:cxnSpLocks/>
          </p:cNvCxnSpPr>
          <p:nvPr/>
        </p:nvCxnSpPr>
        <p:spPr>
          <a:xfrm flipV="1">
            <a:off x="2696912" y="409191"/>
            <a:ext cx="883477" cy="489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B1AE57B8-458C-402A-8260-56C335EB8EA4}"/>
              </a:ext>
            </a:extLst>
          </p:cNvPr>
          <p:cNvCxnSpPr>
            <a:cxnSpLocks/>
          </p:cNvCxnSpPr>
          <p:nvPr/>
        </p:nvCxnSpPr>
        <p:spPr>
          <a:xfrm>
            <a:off x="6401702" y="384639"/>
            <a:ext cx="800058" cy="861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365BD913-F146-46E6-8E0C-141A68BF161C}"/>
              </a:ext>
            </a:extLst>
          </p:cNvPr>
          <p:cNvCxnSpPr>
            <a:cxnSpLocks/>
          </p:cNvCxnSpPr>
          <p:nvPr/>
        </p:nvCxnSpPr>
        <p:spPr>
          <a:xfrm flipV="1">
            <a:off x="2696912" y="1176277"/>
            <a:ext cx="887990" cy="48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18143597-0608-4198-A5AC-3C7505204512}"/>
              </a:ext>
            </a:extLst>
          </p:cNvPr>
          <p:cNvCxnSpPr>
            <a:cxnSpLocks/>
          </p:cNvCxnSpPr>
          <p:nvPr/>
        </p:nvCxnSpPr>
        <p:spPr>
          <a:xfrm>
            <a:off x="6423536" y="780066"/>
            <a:ext cx="764559" cy="882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66DEDE59-5EAD-49D0-9529-8CBE0B73228E}"/>
              </a:ext>
            </a:extLst>
          </p:cNvPr>
          <p:cNvCxnSpPr>
            <a:cxnSpLocks/>
          </p:cNvCxnSpPr>
          <p:nvPr/>
        </p:nvCxnSpPr>
        <p:spPr>
          <a:xfrm>
            <a:off x="6409871" y="1125084"/>
            <a:ext cx="741533" cy="537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1AB1DFE5-8588-4AAC-B0E0-FF3C8A472190}"/>
              </a:ext>
            </a:extLst>
          </p:cNvPr>
          <p:cNvCxnSpPr>
            <a:cxnSpLocks/>
          </p:cNvCxnSpPr>
          <p:nvPr/>
        </p:nvCxnSpPr>
        <p:spPr>
          <a:xfrm flipV="1">
            <a:off x="8014306" y="710866"/>
            <a:ext cx="1043005" cy="567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58EF0966-80D3-4D6B-857F-AAFF06A337B5}"/>
              </a:ext>
            </a:extLst>
          </p:cNvPr>
          <p:cNvCxnSpPr>
            <a:cxnSpLocks/>
          </p:cNvCxnSpPr>
          <p:nvPr/>
        </p:nvCxnSpPr>
        <p:spPr>
          <a:xfrm flipV="1">
            <a:off x="7986825" y="1125084"/>
            <a:ext cx="1107177" cy="454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40DC6BFB-2239-455A-A2D0-109A532DDBF5}"/>
              </a:ext>
            </a:extLst>
          </p:cNvPr>
          <p:cNvCxnSpPr>
            <a:cxnSpLocks/>
          </p:cNvCxnSpPr>
          <p:nvPr/>
        </p:nvCxnSpPr>
        <p:spPr>
          <a:xfrm>
            <a:off x="7986825" y="1579840"/>
            <a:ext cx="1084151" cy="243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090FF358-2349-4C34-B0CD-243049099245}"/>
              </a:ext>
            </a:extLst>
          </p:cNvPr>
          <p:cNvCxnSpPr>
            <a:cxnSpLocks/>
          </p:cNvCxnSpPr>
          <p:nvPr/>
        </p:nvCxnSpPr>
        <p:spPr>
          <a:xfrm>
            <a:off x="7977615" y="1579840"/>
            <a:ext cx="1093361" cy="175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5F7F2B70-4AC3-4F25-9B2F-C501661AE17F}"/>
              </a:ext>
            </a:extLst>
          </p:cNvPr>
          <p:cNvCxnSpPr>
            <a:cxnSpLocks/>
          </p:cNvCxnSpPr>
          <p:nvPr/>
        </p:nvCxnSpPr>
        <p:spPr>
          <a:xfrm flipV="1">
            <a:off x="8007398" y="1478198"/>
            <a:ext cx="1086604" cy="567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59CA4790-449E-4587-836A-723CE5DA7B1A}"/>
              </a:ext>
            </a:extLst>
          </p:cNvPr>
          <p:cNvCxnSpPr>
            <a:cxnSpLocks/>
          </p:cNvCxnSpPr>
          <p:nvPr/>
        </p:nvCxnSpPr>
        <p:spPr>
          <a:xfrm flipV="1">
            <a:off x="2672850" y="1537858"/>
            <a:ext cx="905144" cy="518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3AE9C8E0-1C94-44C3-B2E0-4BF82D76D2B1}"/>
              </a:ext>
            </a:extLst>
          </p:cNvPr>
          <p:cNvCxnSpPr>
            <a:cxnSpLocks/>
          </p:cNvCxnSpPr>
          <p:nvPr/>
        </p:nvCxnSpPr>
        <p:spPr>
          <a:xfrm flipV="1">
            <a:off x="2661431" y="795929"/>
            <a:ext cx="909806" cy="498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07B36F13-282D-4BFC-A4B5-F87692AD3BA7}"/>
              </a:ext>
            </a:extLst>
          </p:cNvPr>
          <p:cNvCxnSpPr>
            <a:cxnSpLocks/>
          </p:cNvCxnSpPr>
          <p:nvPr/>
        </p:nvCxnSpPr>
        <p:spPr>
          <a:xfrm>
            <a:off x="6448842" y="1524950"/>
            <a:ext cx="694542" cy="498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A1C79BF7-776B-453F-A530-D66CC0BBF393}"/>
              </a:ext>
            </a:extLst>
          </p:cNvPr>
          <p:cNvCxnSpPr>
            <a:cxnSpLocks/>
          </p:cNvCxnSpPr>
          <p:nvPr/>
        </p:nvCxnSpPr>
        <p:spPr>
          <a:xfrm>
            <a:off x="8044089" y="2055847"/>
            <a:ext cx="1013222" cy="531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FF30B6BF-4FDE-4FD8-811D-1E98B06497A7}"/>
              </a:ext>
            </a:extLst>
          </p:cNvPr>
          <p:cNvCxnSpPr>
            <a:cxnSpLocks/>
          </p:cNvCxnSpPr>
          <p:nvPr/>
        </p:nvCxnSpPr>
        <p:spPr>
          <a:xfrm>
            <a:off x="7949653" y="2077396"/>
            <a:ext cx="1144349" cy="114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399E1635-42DA-4F0A-9856-1CEEFE90F905}"/>
              </a:ext>
            </a:extLst>
          </p:cNvPr>
          <p:cNvCxnSpPr>
            <a:cxnSpLocks/>
          </p:cNvCxnSpPr>
          <p:nvPr/>
        </p:nvCxnSpPr>
        <p:spPr>
          <a:xfrm>
            <a:off x="7986825" y="2066556"/>
            <a:ext cx="1107177" cy="3802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D466D496-B830-4144-B1A5-FF0368830D46}"/>
              </a:ext>
            </a:extLst>
          </p:cNvPr>
          <p:cNvCxnSpPr>
            <a:cxnSpLocks/>
          </p:cNvCxnSpPr>
          <p:nvPr/>
        </p:nvCxnSpPr>
        <p:spPr>
          <a:xfrm>
            <a:off x="8007398" y="2056022"/>
            <a:ext cx="1086604" cy="4175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B1F46681-A0E9-4151-ABDD-68A24814B43F}"/>
              </a:ext>
            </a:extLst>
          </p:cNvPr>
          <p:cNvCxnSpPr>
            <a:cxnSpLocks/>
          </p:cNvCxnSpPr>
          <p:nvPr/>
        </p:nvCxnSpPr>
        <p:spPr>
          <a:xfrm flipV="1">
            <a:off x="2715103" y="1928703"/>
            <a:ext cx="878951" cy="464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A50FF047-9900-4289-8FEF-982EE34A619E}"/>
              </a:ext>
            </a:extLst>
          </p:cNvPr>
          <p:cNvCxnSpPr>
            <a:cxnSpLocks/>
          </p:cNvCxnSpPr>
          <p:nvPr/>
        </p:nvCxnSpPr>
        <p:spPr>
          <a:xfrm flipV="1">
            <a:off x="2668280" y="2285606"/>
            <a:ext cx="948708" cy="444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391DFFAD-6CED-4A9C-AA73-D6B69E14EF87}"/>
              </a:ext>
            </a:extLst>
          </p:cNvPr>
          <p:cNvCxnSpPr>
            <a:cxnSpLocks/>
          </p:cNvCxnSpPr>
          <p:nvPr/>
        </p:nvCxnSpPr>
        <p:spPr>
          <a:xfrm flipV="1">
            <a:off x="2618074" y="2676301"/>
            <a:ext cx="982888" cy="53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31394D7D-A51F-4300-AA86-D235F630C05E}"/>
              </a:ext>
            </a:extLst>
          </p:cNvPr>
          <p:cNvCxnSpPr>
            <a:cxnSpLocks/>
          </p:cNvCxnSpPr>
          <p:nvPr/>
        </p:nvCxnSpPr>
        <p:spPr>
          <a:xfrm>
            <a:off x="2645387" y="2681768"/>
            <a:ext cx="944212" cy="330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4F90BE73-D15E-4AFB-9A37-CB5018A49277}"/>
              </a:ext>
            </a:extLst>
          </p:cNvPr>
          <p:cNvCxnSpPr>
            <a:cxnSpLocks/>
          </p:cNvCxnSpPr>
          <p:nvPr/>
        </p:nvCxnSpPr>
        <p:spPr>
          <a:xfrm>
            <a:off x="6448842" y="2285606"/>
            <a:ext cx="718606" cy="115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E16540DF-93DA-4D0F-9559-A75FDA6A94F0}"/>
              </a:ext>
            </a:extLst>
          </p:cNvPr>
          <p:cNvCxnSpPr>
            <a:cxnSpLocks/>
          </p:cNvCxnSpPr>
          <p:nvPr/>
        </p:nvCxnSpPr>
        <p:spPr>
          <a:xfrm>
            <a:off x="6375463" y="2595568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3F1FCDAE-9DE8-4898-A116-E89A5BC072B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985635" y="3149279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202BFF86-1601-495F-ADF4-E40676639C9F}"/>
              </a:ext>
            </a:extLst>
          </p:cNvPr>
          <p:cNvCxnSpPr>
            <a:cxnSpLocks/>
          </p:cNvCxnSpPr>
          <p:nvPr/>
        </p:nvCxnSpPr>
        <p:spPr>
          <a:xfrm>
            <a:off x="8037332" y="2844220"/>
            <a:ext cx="1040552" cy="4809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2CCCECEC-1280-455F-9E03-E454B4F92CB1}"/>
              </a:ext>
            </a:extLst>
          </p:cNvPr>
          <p:cNvCxnSpPr>
            <a:cxnSpLocks/>
          </p:cNvCxnSpPr>
          <p:nvPr/>
        </p:nvCxnSpPr>
        <p:spPr>
          <a:xfrm>
            <a:off x="8022326" y="2844220"/>
            <a:ext cx="1025624" cy="5224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60E6CBBB-B448-420E-95CB-94E68763F031}"/>
              </a:ext>
            </a:extLst>
          </p:cNvPr>
          <p:cNvCxnSpPr>
            <a:cxnSpLocks/>
          </p:cNvCxnSpPr>
          <p:nvPr/>
        </p:nvCxnSpPr>
        <p:spPr>
          <a:xfrm>
            <a:off x="8001682" y="2829650"/>
            <a:ext cx="1055629" cy="3734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DE2D24EA-2076-4C02-B13C-8A69405B531F}"/>
              </a:ext>
            </a:extLst>
          </p:cNvPr>
          <p:cNvCxnSpPr>
            <a:cxnSpLocks/>
          </p:cNvCxnSpPr>
          <p:nvPr/>
        </p:nvCxnSpPr>
        <p:spPr>
          <a:xfrm>
            <a:off x="8001681" y="2816648"/>
            <a:ext cx="1092321" cy="817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6BF9CC81-48F0-4289-8676-54FB79587110}"/>
              </a:ext>
            </a:extLst>
          </p:cNvPr>
          <p:cNvCxnSpPr>
            <a:cxnSpLocks/>
          </p:cNvCxnSpPr>
          <p:nvPr/>
        </p:nvCxnSpPr>
        <p:spPr>
          <a:xfrm flipV="1">
            <a:off x="7985635" y="1856266"/>
            <a:ext cx="1085341" cy="566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3458E46F-2FA3-4D5A-AC68-FE4307ECA368}"/>
              </a:ext>
            </a:extLst>
          </p:cNvPr>
          <p:cNvCxnSpPr>
            <a:cxnSpLocks/>
          </p:cNvCxnSpPr>
          <p:nvPr/>
        </p:nvCxnSpPr>
        <p:spPr>
          <a:xfrm>
            <a:off x="6383485" y="2988598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00787069-76EB-46DE-94D4-0FBEAD0C0B22}"/>
              </a:ext>
            </a:extLst>
          </p:cNvPr>
          <p:cNvCxnSpPr>
            <a:cxnSpLocks/>
          </p:cNvCxnSpPr>
          <p:nvPr/>
        </p:nvCxnSpPr>
        <p:spPr>
          <a:xfrm>
            <a:off x="2669453" y="2066556"/>
            <a:ext cx="910936" cy="1299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B670B994-0A1B-4E48-89F4-4D1390628DDB}"/>
              </a:ext>
            </a:extLst>
          </p:cNvPr>
          <p:cNvCxnSpPr>
            <a:cxnSpLocks/>
          </p:cNvCxnSpPr>
          <p:nvPr/>
        </p:nvCxnSpPr>
        <p:spPr>
          <a:xfrm flipV="1">
            <a:off x="6448842" y="3186987"/>
            <a:ext cx="702562" cy="149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99">
            <a:extLst>
              <a:ext uri="{FF2B5EF4-FFF2-40B4-BE49-F238E27FC236}">
                <a16:creationId xmlns:a16="http://schemas.microsoft.com/office/drawing/2014/main" id="{B95F5AB9-1652-4C4D-B10C-4BA5DAC86841}"/>
              </a:ext>
            </a:extLst>
          </p:cNvPr>
          <p:cNvCxnSpPr>
            <a:cxnSpLocks/>
          </p:cNvCxnSpPr>
          <p:nvPr/>
        </p:nvCxnSpPr>
        <p:spPr>
          <a:xfrm>
            <a:off x="2661431" y="3557787"/>
            <a:ext cx="886872" cy="194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AF77A72C-4FCC-4F87-8A3D-78E399DBE5BE}"/>
              </a:ext>
            </a:extLst>
          </p:cNvPr>
          <p:cNvCxnSpPr>
            <a:cxnSpLocks/>
          </p:cNvCxnSpPr>
          <p:nvPr/>
        </p:nvCxnSpPr>
        <p:spPr>
          <a:xfrm>
            <a:off x="2677944" y="3560431"/>
            <a:ext cx="878381" cy="511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Rechte verbindingslijn 101">
            <a:extLst>
              <a:ext uri="{FF2B5EF4-FFF2-40B4-BE49-F238E27FC236}">
                <a16:creationId xmlns:a16="http://schemas.microsoft.com/office/drawing/2014/main" id="{ADC85BBA-6928-431E-98F5-1D8FDD8522D7}"/>
              </a:ext>
            </a:extLst>
          </p:cNvPr>
          <p:cNvCxnSpPr>
            <a:cxnSpLocks/>
          </p:cNvCxnSpPr>
          <p:nvPr/>
        </p:nvCxnSpPr>
        <p:spPr>
          <a:xfrm>
            <a:off x="2696912" y="3576976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56373EBD-1304-4115-85B3-0FE1861FEE1E}"/>
              </a:ext>
            </a:extLst>
          </p:cNvPr>
          <p:cNvCxnSpPr>
            <a:cxnSpLocks/>
          </p:cNvCxnSpPr>
          <p:nvPr/>
        </p:nvCxnSpPr>
        <p:spPr>
          <a:xfrm flipV="1">
            <a:off x="6430359" y="3540729"/>
            <a:ext cx="711684" cy="23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chte verbindingslijn 103">
            <a:extLst>
              <a:ext uri="{FF2B5EF4-FFF2-40B4-BE49-F238E27FC236}">
                <a16:creationId xmlns:a16="http://schemas.microsoft.com/office/drawing/2014/main" id="{137C3027-2082-4035-9115-A6F68A715C0A}"/>
              </a:ext>
            </a:extLst>
          </p:cNvPr>
          <p:cNvCxnSpPr>
            <a:cxnSpLocks/>
          </p:cNvCxnSpPr>
          <p:nvPr/>
        </p:nvCxnSpPr>
        <p:spPr>
          <a:xfrm flipV="1">
            <a:off x="6321033" y="3880660"/>
            <a:ext cx="880727" cy="233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104">
            <a:extLst>
              <a:ext uri="{FF2B5EF4-FFF2-40B4-BE49-F238E27FC236}">
                <a16:creationId xmlns:a16="http://schemas.microsoft.com/office/drawing/2014/main" id="{7F4C966E-87A8-41B0-A16F-D25E447E0CCF}"/>
              </a:ext>
            </a:extLst>
          </p:cNvPr>
          <p:cNvCxnSpPr>
            <a:cxnSpLocks/>
          </p:cNvCxnSpPr>
          <p:nvPr/>
        </p:nvCxnSpPr>
        <p:spPr>
          <a:xfrm flipV="1">
            <a:off x="6338753" y="4240323"/>
            <a:ext cx="803290" cy="208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Rechte verbindingslijn 111">
            <a:extLst>
              <a:ext uri="{FF2B5EF4-FFF2-40B4-BE49-F238E27FC236}">
                <a16:creationId xmlns:a16="http://schemas.microsoft.com/office/drawing/2014/main" id="{2331FE90-AB2F-4201-B6CD-D039990F3D8B}"/>
              </a:ext>
            </a:extLst>
          </p:cNvPr>
          <p:cNvCxnSpPr>
            <a:cxnSpLocks/>
          </p:cNvCxnSpPr>
          <p:nvPr/>
        </p:nvCxnSpPr>
        <p:spPr>
          <a:xfrm>
            <a:off x="7977537" y="3475861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117">
            <a:extLst>
              <a:ext uri="{FF2B5EF4-FFF2-40B4-BE49-F238E27FC236}">
                <a16:creationId xmlns:a16="http://schemas.microsoft.com/office/drawing/2014/main" id="{C050CE5E-9BA2-434B-8B6C-2315F99FD036}"/>
              </a:ext>
            </a:extLst>
          </p:cNvPr>
          <p:cNvCxnSpPr>
            <a:cxnSpLocks/>
          </p:cNvCxnSpPr>
          <p:nvPr/>
        </p:nvCxnSpPr>
        <p:spPr>
          <a:xfrm>
            <a:off x="2688892" y="3953964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Rechte verbindingslijn 118">
            <a:extLst>
              <a:ext uri="{FF2B5EF4-FFF2-40B4-BE49-F238E27FC236}">
                <a16:creationId xmlns:a16="http://schemas.microsoft.com/office/drawing/2014/main" id="{E2705B6A-1E39-45DD-B052-953A08DA1B41}"/>
              </a:ext>
            </a:extLst>
          </p:cNvPr>
          <p:cNvCxnSpPr>
            <a:cxnSpLocks/>
          </p:cNvCxnSpPr>
          <p:nvPr/>
        </p:nvCxnSpPr>
        <p:spPr>
          <a:xfrm>
            <a:off x="2696914" y="4282826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Rechte verbindingslijn 119">
            <a:extLst>
              <a:ext uri="{FF2B5EF4-FFF2-40B4-BE49-F238E27FC236}">
                <a16:creationId xmlns:a16="http://schemas.microsoft.com/office/drawing/2014/main" id="{4012158C-AF2E-4CCD-BC33-EB3A9539B4C3}"/>
              </a:ext>
            </a:extLst>
          </p:cNvPr>
          <p:cNvCxnSpPr>
            <a:cxnSpLocks/>
          </p:cNvCxnSpPr>
          <p:nvPr/>
        </p:nvCxnSpPr>
        <p:spPr>
          <a:xfrm flipV="1">
            <a:off x="6373007" y="3576976"/>
            <a:ext cx="785049" cy="1249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120">
            <a:extLst>
              <a:ext uri="{FF2B5EF4-FFF2-40B4-BE49-F238E27FC236}">
                <a16:creationId xmlns:a16="http://schemas.microsoft.com/office/drawing/2014/main" id="{1613606F-A7E6-474B-8A23-09810C36DFC6}"/>
              </a:ext>
            </a:extLst>
          </p:cNvPr>
          <p:cNvCxnSpPr>
            <a:cxnSpLocks/>
          </p:cNvCxnSpPr>
          <p:nvPr/>
        </p:nvCxnSpPr>
        <p:spPr>
          <a:xfrm flipH="1">
            <a:off x="6448842" y="3560431"/>
            <a:ext cx="722880" cy="1593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Rechte verbindingslijn 125">
            <a:extLst>
              <a:ext uri="{FF2B5EF4-FFF2-40B4-BE49-F238E27FC236}">
                <a16:creationId xmlns:a16="http://schemas.microsoft.com/office/drawing/2014/main" id="{583AB388-9F67-40B2-B99A-078A6C08F82E}"/>
              </a:ext>
            </a:extLst>
          </p:cNvPr>
          <p:cNvCxnSpPr>
            <a:cxnSpLocks/>
          </p:cNvCxnSpPr>
          <p:nvPr/>
        </p:nvCxnSpPr>
        <p:spPr>
          <a:xfrm>
            <a:off x="2672852" y="4691898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Rechte verbindingslijn 126">
            <a:extLst>
              <a:ext uri="{FF2B5EF4-FFF2-40B4-BE49-F238E27FC236}">
                <a16:creationId xmlns:a16="http://schemas.microsoft.com/office/drawing/2014/main" id="{3404F870-5F56-4C64-8C78-2DBE0A7420EC}"/>
              </a:ext>
            </a:extLst>
          </p:cNvPr>
          <p:cNvCxnSpPr>
            <a:cxnSpLocks/>
          </p:cNvCxnSpPr>
          <p:nvPr/>
        </p:nvCxnSpPr>
        <p:spPr>
          <a:xfrm flipH="1">
            <a:off x="6401702" y="3880660"/>
            <a:ext cx="799098" cy="1678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Rechte verbindingslijn 129">
            <a:extLst>
              <a:ext uri="{FF2B5EF4-FFF2-40B4-BE49-F238E27FC236}">
                <a16:creationId xmlns:a16="http://schemas.microsoft.com/office/drawing/2014/main" id="{B0759E83-D40A-4C22-B450-D536C60E46B4}"/>
              </a:ext>
            </a:extLst>
          </p:cNvPr>
          <p:cNvCxnSpPr>
            <a:cxnSpLocks/>
          </p:cNvCxnSpPr>
          <p:nvPr/>
        </p:nvCxnSpPr>
        <p:spPr>
          <a:xfrm>
            <a:off x="8017643" y="3900975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Rechte verbindingslijn 130">
            <a:extLst>
              <a:ext uri="{FF2B5EF4-FFF2-40B4-BE49-F238E27FC236}">
                <a16:creationId xmlns:a16="http://schemas.microsoft.com/office/drawing/2014/main" id="{767DF2B3-B463-4B27-A8E8-0A34ED1E45AE}"/>
              </a:ext>
            </a:extLst>
          </p:cNvPr>
          <p:cNvCxnSpPr>
            <a:cxnSpLocks/>
          </p:cNvCxnSpPr>
          <p:nvPr/>
        </p:nvCxnSpPr>
        <p:spPr>
          <a:xfrm flipH="1">
            <a:off x="6361810" y="3953964"/>
            <a:ext cx="862667" cy="2865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54CA58D0-DFEC-4D9B-91BC-045D4060173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96912" y="3149279"/>
            <a:ext cx="920076" cy="3246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D787874A-9466-42AF-B5FF-56B68A95CD9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96912" y="3149279"/>
            <a:ext cx="920076" cy="3669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8F824369-D65C-4F2F-9E83-4760B0F964E2}"/>
              </a:ext>
            </a:extLst>
          </p:cNvPr>
          <p:cNvCxnSpPr>
            <a:cxnSpLocks/>
          </p:cNvCxnSpPr>
          <p:nvPr/>
        </p:nvCxnSpPr>
        <p:spPr>
          <a:xfrm flipH="1">
            <a:off x="6328089" y="3149279"/>
            <a:ext cx="807197" cy="3246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3CEB17C4-32A8-4A55-9C17-11181DEAC115}"/>
              </a:ext>
            </a:extLst>
          </p:cNvPr>
          <p:cNvCxnSpPr>
            <a:cxnSpLocks/>
          </p:cNvCxnSpPr>
          <p:nvPr/>
        </p:nvCxnSpPr>
        <p:spPr>
          <a:xfrm>
            <a:off x="8027971" y="2073606"/>
            <a:ext cx="1019979" cy="832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25E9ADD4-0B1A-4BCC-9AC9-35C3A2A48893}"/>
              </a:ext>
            </a:extLst>
          </p:cNvPr>
          <p:cNvCxnSpPr>
            <a:cxnSpLocks/>
          </p:cNvCxnSpPr>
          <p:nvPr/>
        </p:nvCxnSpPr>
        <p:spPr>
          <a:xfrm>
            <a:off x="6423536" y="1928703"/>
            <a:ext cx="742635" cy="464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C90A22EB-E8CA-480C-88CD-D1611B7D5882}"/>
              </a:ext>
            </a:extLst>
          </p:cNvPr>
          <p:cNvCxnSpPr>
            <a:cxnSpLocks/>
          </p:cNvCxnSpPr>
          <p:nvPr/>
        </p:nvCxnSpPr>
        <p:spPr>
          <a:xfrm>
            <a:off x="3090440" y="3336290"/>
            <a:ext cx="0" cy="305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85003BBC-A8C6-4455-AD4E-1A6640C2E356}"/>
              </a:ext>
            </a:extLst>
          </p:cNvPr>
          <p:cNvCxnSpPr>
            <a:cxnSpLocks/>
          </p:cNvCxnSpPr>
          <p:nvPr/>
        </p:nvCxnSpPr>
        <p:spPr>
          <a:xfrm>
            <a:off x="3116334" y="3336290"/>
            <a:ext cx="431969" cy="2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>
            <a:extLst>
              <a:ext uri="{FF2B5EF4-FFF2-40B4-BE49-F238E27FC236}">
                <a16:creationId xmlns:a16="http://schemas.microsoft.com/office/drawing/2014/main" id="{08F9EA0D-0859-4D44-8B5D-CC5A07C60BD9}"/>
              </a:ext>
            </a:extLst>
          </p:cNvPr>
          <p:cNvCxnSpPr>
            <a:cxnSpLocks/>
          </p:cNvCxnSpPr>
          <p:nvPr/>
        </p:nvCxnSpPr>
        <p:spPr>
          <a:xfrm>
            <a:off x="3102015" y="6395865"/>
            <a:ext cx="4989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81">
            <a:extLst>
              <a:ext uri="{FF2B5EF4-FFF2-40B4-BE49-F238E27FC236}">
                <a16:creationId xmlns:a16="http://schemas.microsoft.com/office/drawing/2014/main" id="{5CF4521D-168E-45D2-A7F0-9333C0B19BA6}"/>
              </a:ext>
            </a:extLst>
          </p:cNvPr>
          <p:cNvCxnSpPr>
            <a:cxnSpLocks/>
          </p:cNvCxnSpPr>
          <p:nvPr/>
        </p:nvCxnSpPr>
        <p:spPr>
          <a:xfrm>
            <a:off x="8019568" y="4261725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>
            <a:extLst>
              <a:ext uri="{FF2B5EF4-FFF2-40B4-BE49-F238E27FC236}">
                <a16:creationId xmlns:a16="http://schemas.microsoft.com/office/drawing/2014/main" id="{C0966E2B-4DF1-4065-B99A-5F3C7971D1E7}"/>
              </a:ext>
            </a:extLst>
          </p:cNvPr>
          <p:cNvCxnSpPr>
            <a:cxnSpLocks/>
          </p:cNvCxnSpPr>
          <p:nvPr/>
        </p:nvCxnSpPr>
        <p:spPr>
          <a:xfrm>
            <a:off x="2916820" y="6698736"/>
            <a:ext cx="6984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C8C2CEBB-E705-4056-B9D1-63F5922ED49A}"/>
              </a:ext>
            </a:extLst>
          </p:cNvPr>
          <p:cNvCxnSpPr>
            <a:cxnSpLocks/>
          </p:cNvCxnSpPr>
          <p:nvPr/>
        </p:nvCxnSpPr>
        <p:spPr>
          <a:xfrm flipV="1">
            <a:off x="2916820" y="5554774"/>
            <a:ext cx="676425" cy="4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88">
            <a:extLst>
              <a:ext uri="{FF2B5EF4-FFF2-40B4-BE49-F238E27FC236}">
                <a16:creationId xmlns:a16="http://schemas.microsoft.com/office/drawing/2014/main" id="{41568A52-A020-4D33-A0EA-0C69BA87AC70}"/>
              </a:ext>
            </a:extLst>
          </p:cNvPr>
          <p:cNvCxnSpPr>
            <a:cxnSpLocks/>
          </p:cNvCxnSpPr>
          <p:nvPr/>
        </p:nvCxnSpPr>
        <p:spPr>
          <a:xfrm>
            <a:off x="2916820" y="5563482"/>
            <a:ext cx="0" cy="1179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 17">
            <a:extLst>
              <a:ext uri="{FF2B5EF4-FFF2-40B4-BE49-F238E27FC236}">
                <a16:creationId xmlns:a16="http://schemas.microsoft.com/office/drawing/2014/main" id="{DC80D0AC-0A0C-4124-A20F-D25C99DE97B0}"/>
              </a:ext>
            </a:extLst>
          </p:cNvPr>
          <p:cNvGraphicFramePr>
            <a:graphicFrameLocks noGrp="1"/>
          </p:cNvGraphicFramePr>
          <p:nvPr/>
        </p:nvGraphicFramePr>
        <p:xfrm>
          <a:off x="7151404" y="742950"/>
          <a:ext cx="862902" cy="518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902">
                  <a:extLst>
                    <a:ext uri="{9D8B030D-6E8A-4147-A177-3AD203B41FA5}">
                      <a16:colId xmlns:a16="http://schemas.microsoft.com/office/drawing/2014/main" val="2304177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6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414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58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357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83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304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43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3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44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73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3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3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51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4673"/>
                  </a:ext>
                </a:extLst>
              </a:tr>
            </a:tbl>
          </a:graphicData>
        </a:graphic>
      </p:graphicFrame>
      <p:graphicFrame>
        <p:nvGraphicFramePr>
          <p:cNvPr id="9" name="Tabel 9">
            <a:extLst>
              <a:ext uri="{FF2B5EF4-FFF2-40B4-BE49-F238E27FC236}">
                <a16:creationId xmlns:a16="http://schemas.microsoft.com/office/drawing/2014/main" id="{7ACAB41C-B976-42AF-9D6F-498B3B0A494D}"/>
              </a:ext>
            </a:extLst>
          </p:cNvPr>
          <p:cNvGraphicFramePr>
            <a:graphicFrameLocks noGrp="1"/>
          </p:cNvGraphicFramePr>
          <p:nvPr/>
        </p:nvGraphicFramePr>
        <p:xfrm>
          <a:off x="3584902" y="-144503"/>
          <a:ext cx="2857032" cy="740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021">
                  <a:extLst>
                    <a:ext uri="{9D8B030D-6E8A-4147-A177-3AD203B41FA5}">
                      <a16:colId xmlns:a16="http://schemas.microsoft.com/office/drawing/2014/main" val="4264126679"/>
                    </a:ext>
                  </a:extLst>
                </a:gridCol>
                <a:gridCol w="1267326">
                  <a:extLst>
                    <a:ext uri="{9D8B030D-6E8A-4147-A177-3AD203B41FA5}">
                      <a16:colId xmlns:a16="http://schemas.microsoft.com/office/drawing/2014/main" val="587631367"/>
                    </a:ext>
                  </a:extLst>
                </a:gridCol>
                <a:gridCol w="641685">
                  <a:extLst>
                    <a:ext uri="{9D8B030D-6E8A-4147-A177-3AD203B41FA5}">
                      <a16:colId xmlns:a16="http://schemas.microsoft.com/office/drawing/2014/main" val="2953014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Sha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963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21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11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58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259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291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453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09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Usufruct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608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41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376044"/>
                  </a:ext>
                </a:extLst>
              </a:tr>
              <a:tr h="123738">
                <a:tc>
                  <a:txBody>
                    <a:bodyPr/>
                    <a:lstStyle/>
                    <a:p>
                      <a:r>
                        <a:rPr lang="nl-NL" dirty="0"/>
                        <a:t>Right10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60492"/>
                  </a:ext>
                </a:extLst>
              </a:tr>
              <a:tr h="169993">
                <a:tc>
                  <a:txBody>
                    <a:bodyPr/>
                    <a:lstStyle/>
                    <a:p>
                      <a:r>
                        <a:rPr lang="nl-NL" dirty="0"/>
                        <a:t>Right11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38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501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33470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823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Restr01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Mortgage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140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Restr02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Mortgage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1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936892"/>
                  </a:ext>
                </a:extLst>
              </a:tr>
            </a:tbl>
          </a:graphicData>
        </a:graphic>
      </p:graphicFrame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39470" y="365125"/>
          <a:ext cx="2657442" cy="5568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879517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376549"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Thomas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Elisabeth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Municipality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Capital</a:t>
                      </a:r>
                      <a:r>
                        <a:rPr lang="nl-NL" dirty="0"/>
                        <a:t> 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Housing</a:t>
                      </a:r>
                      <a:r>
                        <a:rPr lang="nl-NL" dirty="0"/>
                        <a:t> Company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Johan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</a:tbl>
          </a:graphicData>
        </a:graphic>
      </p:graphicFrame>
      <p:graphicFrame>
        <p:nvGraphicFramePr>
          <p:cNvPr id="11" name="Tabel 11">
            <a:extLst>
              <a:ext uri="{FF2B5EF4-FFF2-40B4-BE49-F238E27FC236}">
                <a16:creationId xmlns:a16="http://schemas.microsoft.com/office/drawing/2014/main" id="{07657660-223F-4248-AB00-D7310791E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589416"/>
              </p:ext>
            </p:extLst>
          </p:nvPr>
        </p:nvGraphicFramePr>
        <p:xfrm>
          <a:off x="9070976" y="168429"/>
          <a:ext cx="3121024" cy="841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256">
                  <a:extLst>
                    <a:ext uri="{9D8B030D-6E8A-4147-A177-3AD203B41FA5}">
                      <a16:colId xmlns:a16="http://schemas.microsoft.com/office/drawing/2014/main" val="406833222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4165513383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4163257704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3779455028"/>
                    </a:ext>
                  </a:extLst>
                </a:gridCol>
              </a:tblGrid>
              <a:tr h="245929">
                <a:tc>
                  <a:txBody>
                    <a:bodyPr/>
                    <a:lstStyle/>
                    <a:p>
                      <a:r>
                        <a:rPr lang="nl-NL" dirty="0" err="1"/>
                        <a:t>suID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value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32705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159836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66846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623918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1898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213592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44899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04451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43003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70591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375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39875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47508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32178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2723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60746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78726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51811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55665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68462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7775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4878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84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74142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890397"/>
              </p:ext>
            </p:extLst>
          </p:nvPr>
        </p:nvGraphicFramePr>
        <p:xfrm>
          <a:off x="66364" y="798327"/>
          <a:ext cx="2919432" cy="37825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49729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9806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15153">
                <a:tc>
                  <a:txBody>
                    <a:bodyPr/>
                    <a:lstStyle/>
                    <a:p>
                      <a:endParaRPr lang="nl-NL" sz="11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 err="1"/>
                        <a:t>p_id</a:t>
                      </a:r>
                      <a:endParaRPr lang="nl-NL" sz="11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Municipality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Capital</a:t>
                      </a:r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Housing</a:t>
                      </a:r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Association of </a:t>
                      </a:r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Owners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Eco</a:t>
                      </a:r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 Investment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l"/>
                      <a:r>
                        <a:rPr lang="nl-NL" sz="11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/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404164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36668">
                <a:tc>
                  <a:txBody>
                    <a:bodyPr/>
                    <a:lstStyle/>
                    <a:p>
                      <a:endParaRPr lang="nl-NL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 err="1">
                          <a:solidFill>
                            <a:schemeClr val="tx1"/>
                          </a:solidFill>
                        </a:rPr>
                        <a:t>bau_id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pPr algn="l"/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029833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85566" y="91440"/>
          <a:ext cx="2545460" cy="66751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19456"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su_id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3197111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65817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642891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00550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022607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426187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WR22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910102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90325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/>
        </p:nvGraphicFramePr>
        <p:xfrm>
          <a:off x="3801903" y="91440"/>
          <a:ext cx="2840302" cy="48950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16131"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r_id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Usufruct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Leasehold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Leasehold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Leasehold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Leasehold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682126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2925805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775681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Ownership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528494"/>
                  </a:ext>
                </a:extLst>
              </a:tr>
              <a:tr h="216131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070890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318730"/>
              </p:ext>
            </p:extLst>
          </p:nvPr>
        </p:nvGraphicFramePr>
        <p:xfrm>
          <a:off x="3801903" y="5517191"/>
          <a:ext cx="2840302" cy="11125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r_id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Mortgage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Mortgage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Restr03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 err="1">
                          <a:solidFill>
                            <a:schemeClr val="tx1"/>
                          </a:solidFill>
                        </a:rPr>
                        <a:t>Servitude</a:t>
                      </a:r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l"/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271283"/>
                  </a:ext>
                </a:extLst>
              </a:tr>
            </a:tbl>
          </a:graphicData>
        </a:graphic>
      </p:graphicFrame>
      <p:cxnSp>
        <p:nvCxnSpPr>
          <p:cNvPr id="7" name="Rechte verbindingslijn 12">
            <a:extLst>
              <a:ext uri="{FF2B5EF4-FFF2-40B4-BE49-F238E27FC236}">
                <a16:creationId xmlns:a16="http://schemas.microsoft.com/office/drawing/2014/main" id="{D6B82308-87DB-9D65-33E0-FD54C6E0F229}"/>
              </a:ext>
            </a:extLst>
          </p:cNvPr>
          <p:cNvCxnSpPr>
            <a:cxnSpLocks/>
          </p:cNvCxnSpPr>
          <p:nvPr/>
        </p:nvCxnSpPr>
        <p:spPr>
          <a:xfrm flipV="1">
            <a:off x="2981545" y="457200"/>
            <a:ext cx="820358" cy="6731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12">
            <a:extLst>
              <a:ext uri="{FF2B5EF4-FFF2-40B4-BE49-F238E27FC236}">
                <a16:creationId xmlns:a16="http://schemas.microsoft.com/office/drawing/2014/main" id="{3DE9DBA9-7B9B-D742-D4A1-F9CFFD5E08C2}"/>
              </a:ext>
            </a:extLst>
          </p:cNvPr>
          <p:cNvCxnSpPr>
            <a:cxnSpLocks/>
          </p:cNvCxnSpPr>
          <p:nvPr/>
        </p:nvCxnSpPr>
        <p:spPr>
          <a:xfrm>
            <a:off x="6642205" y="429208"/>
            <a:ext cx="977938" cy="7464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12">
            <a:extLst>
              <a:ext uri="{FF2B5EF4-FFF2-40B4-BE49-F238E27FC236}">
                <a16:creationId xmlns:a16="http://schemas.microsoft.com/office/drawing/2014/main" id="{50476665-3E7B-1B36-7397-B3C4ECC4CC51}"/>
              </a:ext>
            </a:extLst>
          </p:cNvPr>
          <p:cNvCxnSpPr>
            <a:cxnSpLocks/>
          </p:cNvCxnSpPr>
          <p:nvPr/>
        </p:nvCxnSpPr>
        <p:spPr>
          <a:xfrm flipV="1">
            <a:off x="8669459" y="419878"/>
            <a:ext cx="816107" cy="7651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12">
            <a:extLst>
              <a:ext uri="{FF2B5EF4-FFF2-40B4-BE49-F238E27FC236}">
                <a16:creationId xmlns:a16="http://schemas.microsoft.com/office/drawing/2014/main" id="{9801DDDB-FB8B-F339-66FF-A4195A96E2DA}"/>
              </a:ext>
            </a:extLst>
          </p:cNvPr>
          <p:cNvCxnSpPr>
            <a:cxnSpLocks/>
          </p:cNvCxnSpPr>
          <p:nvPr/>
        </p:nvCxnSpPr>
        <p:spPr>
          <a:xfrm flipV="1">
            <a:off x="2985796" y="662473"/>
            <a:ext cx="816107" cy="7184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2CB1DA03-914D-5307-65B8-0932AD6D95FC}"/>
              </a:ext>
            </a:extLst>
          </p:cNvPr>
          <p:cNvCxnSpPr>
            <a:cxnSpLocks/>
          </p:cNvCxnSpPr>
          <p:nvPr/>
        </p:nvCxnSpPr>
        <p:spPr>
          <a:xfrm flipV="1">
            <a:off x="2985796" y="917116"/>
            <a:ext cx="816107" cy="678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12">
            <a:extLst>
              <a:ext uri="{FF2B5EF4-FFF2-40B4-BE49-F238E27FC236}">
                <a16:creationId xmlns:a16="http://schemas.microsoft.com/office/drawing/2014/main" id="{6E18745B-A4CE-B5A7-FD0E-C6C75D5C300E}"/>
              </a:ext>
            </a:extLst>
          </p:cNvPr>
          <p:cNvCxnSpPr>
            <a:cxnSpLocks/>
          </p:cNvCxnSpPr>
          <p:nvPr/>
        </p:nvCxnSpPr>
        <p:spPr>
          <a:xfrm>
            <a:off x="6642205" y="662473"/>
            <a:ext cx="977938" cy="7184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12">
            <a:extLst>
              <a:ext uri="{FF2B5EF4-FFF2-40B4-BE49-F238E27FC236}">
                <a16:creationId xmlns:a16="http://schemas.microsoft.com/office/drawing/2014/main" id="{3DB0C761-B695-162C-3976-4DD4138C041A}"/>
              </a:ext>
            </a:extLst>
          </p:cNvPr>
          <p:cNvCxnSpPr>
            <a:cxnSpLocks/>
          </p:cNvCxnSpPr>
          <p:nvPr/>
        </p:nvCxnSpPr>
        <p:spPr>
          <a:xfrm>
            <a:off x="6642205" y="917116"/>
            <a:ext cx="977938" cy="4638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29957295-DD76-74AF-CBD8-3F9D356985E6}"/>
              </a:ext>
            </a:extLst>
          </p:cNvPr>
          <p:cNvCxnSpPr>
            <a:cxnSpLocks/>
          </p:cNvCxnSpPr>
          <p:nvPr/>
        </p:nvCxnSpPr>
        <p:spPr>
          <a:xfrm flipV="1">
            <a:off x="8669459" y="662473"/>
            <a:ext cx="816107" cy="7184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12">
            <a:extLst>
              <a:ext uri="{FF2B5EF4-FFF2-40B4-BE49-F238E27FC236}">
                <a16:creationId xmlns:a16="http://schemas.microsoft.com/office/drawing/2014/main" id="{0BCF0677-0516-F804-E5E7-1ABA085B6303}"/>
              </a:ext>
            </a:extLst>
          </p:cNvPr>
          <p:cNvCxnSpPr>
            <a:cxnSpLocks/>
          </p:cNvCxnSpPr>
          <p:nvPr/>
        </p:nvCxnSpPr>
        <p:spPr>
          <a:xfrm>
            <a:off x="8669459" y="1380931"/>
            <a:ext cx="816107" cy="6251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12">
            <a:extLst>
              <a:ext uri="{FF2B5EF4-FFF2-40B4-BE49-F238E27FC236}">
                <a16:creationId xmlns:a16="http://schemas.microsoft.com/office/drawing/2014/main" id="{FE26B6ED-A054-FB91-A19F-DDB50B15B1EC}"/>
              </a:ext>
            </a:extLst>
          </p:cNvPr>
          <p:cNvCxnSpPr>
            <a:cxnSpLocks/>
          </p:cNvCxnSpPr>
          <p:nvPr/>
        </p:nvCxnSpPr>
        <p:spPr>
          <a:xfrm>
            <a:off x="8669459" y="1380931"/>
            <a:ext cx="816107" cy="1082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12">
            <a:extLst>
              <a:ext uri="{FF2B5EF4-FFF2-40B4-BE49-F238E27FC236}">
                <a16:creationId xmlns:a16="http://schemas.microsoft.com/office/drawing/2014/main" id="{92E7E187-2AFA-5473-6C13-F09CB4F97B3E}"/>
              </a:ext>
            </a:extLst>
          </p:cNvPr>
          <p:cNvCxnSpPr>
            <a:cxnSpLocks/>
          </p:cNvCxnSpPr>
          <p:nvPr/>
        </p:nvCxnSpPr>
        <p:spPr>
          <a:xfrm flipV="1">
            <a:off x="2985796" y="1091682"/>
            <a:ext cx="816107" cy="71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12">
            <a:extLst>
              <a:ext uri="{FF2B5EF4-FFF2-40B4-BE49-F238E27FC236}">
                <a16:creationId xmlns:a16="http://schemas.microsoft.com/office/drawing/2014/main" id="{CD6F3D33-0E55-108D-6B01-78E7D9A9B586}"/>
              </a:ext>
            </a:extLst>
          </p:cNvPr>
          <p:cNvCxnSpPr>
            <a:cxnSpLocks/>
          </p:cNvCxnSpPr>
          <p:nvPr/>
        </p:nvCxnSpPr>
        <p:spPr>
          <a:xfrm>
            <a:off x="6642205" y="1091682"/>
            <a:ext cx="977938" cy="569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12">
            <a:extLst>
              <a:ext uri="{FF2B5EF4-FFF2-40B4-BE49-F238E27FC236}">
                <a16:creationId xmlns:a16="http://schemas.microsoft.com/office/drawing/2014/main" id="{208127D2-1534-8C6E-92F0-569C9EA38492}"/>
              </a:ext>
            </a:extLst>
          </p:cNvPr>
          <p:cNvCxnSpPr>
            <a:cxnSpLocks/>
          </p:cNvCxnSpPr>
          <p:nvPr/>
        </p:nvCxnSpPr>
        <p:spPr>
          <a:xfrm flipV="1">
            <a:off x="8669459" y="917116"/>
            <a:ext cx="816107" cy="7437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12">
            <a:extLst>
              <a:ext uri="{FF2B5EF4-FFF2-40B4-BE49-F238E27FC236}">
                <a16:creationId xmlns:a16="http://schemas.microsoft.com/office/drawing/2014/main" id="{3D0BED33-9D2A-BF4A-EB29-82231D1916F1}"/>
              </a:ext>
            </a:extLst>
          </p:cNvPr>
          <p:cNvCxnSpPr>
            <a:cxnSpLocks/>
          </p:cNvCxnSpPr>
          <p:nvPr/>
        </p:nvCxnSpPr>
        <p:spPr>
          <a:xfrm flipV="1">
            <a:off x="8669459" y="1296955"/>
            <a:ext cx="816107" cy="3638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12">
            <a:extLst>
              <a:ext uri="{FF2B5EF4-FFF2-40B4-BE49-F238E27FC236}">
                <a16:creationId xmlns:a16="http://schemas.microsoft.com/office/drawing/2014/main" id="{F628C45C-AA9F-45B6-BE68-98DD93DA05E7}"/>
              </a:ext>
            </a:extLst>
          </p:cNvPr>
          <p:cNvCxnSpPr>
            <a:cxnSpLocks/>
          </p:cNvCxnSpPr>
          <p:nvPr/>
        </p:nvCxnSpPr>
        <p:spPr>
          <a:xfrm flipV="1">
            <a:off x="8669459" y="1530220"/>
            <a:ext cx="816107" cy="1306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12">
            <a:extLst>
              <a:ext uri="{FF2B5EF4-FFF2-40B4-BE49-F238E27FC236}">
                <a16:creationId xmlns:a16="http://schemas.microsoft.com/office/drawing/2014/main" id="{A646FA93-9907-DCFE-4F03-210A41AE8404}"/>
              </a:ext>
            </a:extLst>
          </p:cNvPr>
          <p:cNvCxnSpPr>
            <a:cxnSpLocks/>
          </p:cNvCxnSpPr>
          <p:nvPr/>
        </p:nvCxnSpPr>
        <p:spPr>
          <a:xfrm>
            <a:off x="8669459" y="1660849"/>
            <a:ext cx="816107" cy="142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12">
            <a:extLst>
              <a:ext uri="{FF2B5EF4-FFF2-40B4-BE49-F238E27FC236}">
                <a16:creationId xmlns:a16="http://schemas.microsoft.com/office/drawing/2014/main" id="{A1F2CF59-25E6-720B-3F31-0480E67D92C6}"/>
              </a:ext>
            </a:extLst>
          </p:cNvPr>
          <p:cNvCxnSpPr>
            <a:cxnSpLocks/>
          </p:cNvCxnSpPr>
          <p:nvPr/>
        </p:nvCxnSpPr>
        <p:spPr>
          <a:xfrm>
            <a:off x="8669459" y="1660849"/>
            <a:ext cx="816107" cy="19034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12">
            <a:extLst>
              <a:ext uri="{FF2B5EF4-FFF2-40B4-BE49-F238E27FC236}">
                <a16:creationId xmlns:a16="http://schemas.microsoft.com/office/drawing/2014/main" id="{5F95E3B1-A19F-E391-6E2B-77CBB0A92A10}"/>
              </a:ext>
            </a:extLst>
          </p:cNvPr>
          <p:cNvCxnSpPr>
            <a:cxnSpLocks/>
          </p:cNvCxnSpPr>
          <p:nvPr/>
        </p:nvCxnSpPr>
        <p:spPr>
          <a:xfrm>
            <a:off x="8669459" y="1660849"/>
            <a:ext cx="816107" cy="2108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12">
            <a:extLst>
              <a:ext uri="{FF2B5EF4-FFF2-40B4-BE49-F238E27FC236}">
                <a16:creationId xmlns:a16="http://schemas.microsoft.com/office/drawing/2014/main" id="{C10C20AC-C928-0670-D495-01DF5625023B}"/>
              </a:ext>
            </a:extLst>
          </p:cNvPr>
          <p:cNvCxnSpPr>
            <a:cxnSpLocks/>
          </p:cNvCxnSpPr>
          <p:nvPr/>
        </p:nvCxnSpPr>
        <p:spPr>
          <a:xfrm flipV="1">
            <a:off x="2985796" y="1296955"/>
            <a:ext cx="816107" cy="709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12">
            <a:extLst>
              <a:ext uri="{FF2B5EF4-FFF2-40B4-BE49-F238E27FC236}">
                <a16:creationId xmlns:a16="http://schemas.microsoft.com/office/drawing/2014/main" id="{B2133FF2-18A3-317F-B1C3-30EFB17F5E64}"/>
              </a:ext>
            </a:extLst>
          </p:cNvPr>
          <p:cNvCxnSpPr>
            <a:cxnSpLocks/>
          </p:cNvCxnSpPr>
          <p:nvPr/>
        </p:nvCxnSpPr>
        <p:spPr>
          <a:xfrm flipV="1">
            <a:off x="2985796" y="1530220"/>
            <a:ext cx="816107" cy="7044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12">
            <a:extLst>
              <a:ext uri="{FF2B5EF4-FFF2-40B4-BE49-F238E27FC236}">
                <a16:creationId xmlns:a16="http://schemas.microsoft.com/office/drawing/2014/main" id="{A4F84B8E-106B-233D-49D2-5435A7955F61}"/>
              </a:ext>
            </a:extLst>
          </p:cNvPr>
          <p:cNvCxnSpPr>
            <a:cxnSpLocks/>
          </p:cNvCxnSpPr>
          <p:nvPr/>
        </p:nvCxnSpPr>
        <p:spPr>
          <a:xfrm>
            <a:off x="6642205" y="1296955"/>
            <a:ext cx="977938" cy="5971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12">
            <a:extLst>
              <a:ext uri="{FF2B5EF4-FFF2-40B4-BE49-F238E27FC236}">
                <a16:creationId xmlns:a16="http://schemas.microsoft.com/office/drawing/2014/main" id="{1B567003-5E66-27F1-211A-6FB1902D89AE}"/>
              </a:ext>
            </a:extLst>
          </p:cNvPr>
          <p:cNvCxnSpPr>
            <a:cxnSpLocks/>
          </p:cNvCxnSpPr>
          <p:nvPr/>
        </p:nvCxnSpPr>
        <p:spPr>
          <a:xfrm>
            <a:off x="6642205" y="1530220"/>
            <a:ext cx="977938" cy="3638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12">
            <a:extLst>
              <a:ext uri="{FF2B5EF4-FFF2-40B4-BE49-F238E27FC236}">
                <a16:creationId xmlns:a16="http://schemas.microsoft.com/office/drawing/2014/main" id="{C3058F8C-C287-BD2F-9908-E3A28AD871A9}"/>
              </a:ext>
            </a:extLst>
          </p:cNvPr>
          <p:cNvCxnSpPr>
            <a:cxnSpLocks/>
          </p:cNvCxnSpPr>
          <p:nvPr/>
        </p:nvCxnSpPr>
        <p:spPr>
          <a:xfrm flipV="1">
            <a:off x="8669459" y="1091682"/>
            <a:ext cx="816107" cy="8024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12">
            <a:extLst>
              <a:ext uri="{FF2B5EF4-FFF2-40B4-BE49-F238E27FC236}">
                <a16:creationId xmlns:a16="http://schemas.microsoft.com/office/drawing/2014/main" id="{710080FA-EA54-7089-1C78-12A8463F14CE}"/>
              </a:ext>
            </a:extLst>
          </p:cNvPr>
          <p:cNvCxnSpPr>
            <a:cxnSpLocks/>
          </p:cNvCxnSpPr>
          <p:nvPr/>
        </p:nvCxnSpPr>
        <p:spPr>
          <a:xfrm flipV="1">
            <a:off x="2981545" y="2006082"/>
            <a:ext cx="820358" cy="2285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12">
            <a:extLst>
              <a:ext uri="{FF2B5EF4-FFF2-40B4-BE49-F238E27FC236}">
                <a16:creationId xmlns:a16="http://schemas.microsoft.com/office/drawing/2014/main" id="{F7076061-BED0-D782-9954-324C5AB0B476}"/>
              </a:ext>
            </a:extLst>
          </p:cNvPr>
          <p:cNvCxnSpPr>
            <a:cxnSpLocks/>
          </p:cNvCxnSpPr>
          <p:nvPr/>
        </p:nvCxnSpPr>
        <p:spPr>
          <a:xfrm flipV="1">
            <a:off x="2981545" y="1803525"/>
            <a:ext cx="820358" cy="4311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12">
            <a:extLst>
              <a:ext uri="{FF2B5EF4-FFF2-40B4-BE49-F238E27FC236}">
                <a16:creationId xmlns:a16="http://schemas.microsoft.com/office/drawing/2014/main" id="{3472AC94-BD14-FFC8-E417-F4C391B6780C}"/>
              </a:ext>
            </a:extLst>
          </p:cNvPr>
          <p:cNvCxnSpPr>
            <a:cxnSpLocks/>
          </p:cNvCxnSpPr>
          <p:nvPr/>
        </p:nvCxnSpPr>
        <p:spPr>
          <a:xfrm>
            <a:off x="6642205" y="1803525"/>
            <a:ext cx="977938" cy="346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12">
            <a:extLst>
              <a:ext uri="{FF2B5EF4-FFF2-40B4-BE49-F238E27FC236}">
                <a16:creationId xmlns:a16="http://schemas.microsoft.com/office/drawing/2014/main" id="{EFA021AD-F142-5F2E-8507-5521E4E73237}"/>
              </a:ext>
            </a:extLst>
          </p:cNvPr>
          <p:cNvCxnSpPr>
            <a:cxnSpLocks/>
          </p:cNvCxnSpPr>
          <p:nvPr/>
        </p:nvCxnSpPr>
        <p:spPr>
          <a:xfrm>
            <a:off x="6642205" y="2006082"/>
            <a:ext cx="977938" cy="330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12">
            <a:extLst>
              <a:ext uri="{FF2B5EF4-FFF2-40B4-BE49-F238E27FC236}">
                <a16:creationId xmlns:a16="http://schemas.microsoft.com/office/drawing/2014/main" id="{5842A816-9F5E-D630-4995-8F11E59B6A21}"/>
              </a:ext>
            </a:extLst>
          </p:cNvPr>
          <p:cNvCxnSpPr>
            <a:cxnSpLocks/>
          </p:cNvCxnSpPr>
          <p:nvPr/>
        </p:nvCxnSpPr>
        <p:spPr>
          <a:xfrm>
            <a:off x="8669459" y="2149785"/>
            <a:ext cx="816107" cy="84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echte verbindingslijn 12">
            <a:extLst>
              <a:ext uri="{FF2B5EF4-FFF2-40B4-BE49-F238E27FC236}">
                <a16:creationId xmlns:a16="http://schemas.microsoft.com/office/drawing/2014/main" id="{7E4BEB20-4020-5209-E7F7-6B39088D0D27}"/>
              </a:ext>
            </a:extLst>
          </p:cNvPr>
          <p:cNvCxnSpPr>
            <a:cxnSpLocks/>
          </p:cNvCxnSpPr>
          <p:nvPr/>
        </p:nvCxnSpPr>
        <p:spPr>
          <a:xfrm>
            <a:off x="8669459" y="2149785"/>
            <a:ext cx="816107" cy="3909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Rechte verbindingslijn 12">
            <a:extLst>
              <a:ext uri="{FF2B5EF4-FFF2-40B4-BE49-F238E27FC236}">
                <a16:creationId xmlns:a16="http://schemas.microsoft.com/office/drawing/2014/main" id="{E7590D20-2238-8A54-1C3E-E1343787B087}"/>
              </a:ext>
            </a:extLst>
          </p:cNvPr>
          <p:cNvCxnSpPr>
            <a:cxnSpLocks/>
          </p:cNvCxnSpPr>
          <p:nvPr/>
        </p:nvCxnSpPr>
        <p:spPr>
          <a:xfrm>
            <a:off x="8669459" y="2149785"/>
            <a:ext cx="816107" cy="41392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12">
            <a:extLst>
              <a:ext uri="{FF2B5EF4-FFF2-40B4-BE49-F238E27FC236}">
                <a16:creationId xmlns:a16="http://schemas.microsoft.com/office/drawing/2014/main" id="{01018932-7911-14E4-820B-63EF7AEC9A26}"/>
              </a:ext>
            </a:extLst>
          </p:cNvPr>
          <p:cNvCxnSpPr>
            <a:cxnSpLocks/>
          </p:cNvCxnSpPr>
          <p:nvPr/>
        </p:nvCxnSpPr>
        <p:spPr>
          <a:xfrm>
            <a:off x="8669459" y="2149785"/>
            <a:ext cx="816107" cy="18634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Rechte verbindingslijn 12">
            <a:extLst>
              <a:ext uri="{FF2B5EF4-FFF2-40B4-BE49-F238E27FC236}">
                <a16:creationId xmlns:a16="http://schemas.microsoft.com/office/drawing/2014/main" id="{ACF37475-B19F-E785-0A78-050FE30D756E}"/>
              </a:ext>
            </a:extLst>
          </p:cNvPr>
          <p:cNvCxnSpPr>
            <a:cxnSpLocks/>
          </p:cNvCxnSpPr>
          <p:nvPr/>
        </p:nvCxnSpPr>
        <p:spPr>
          <a:xfrm>
            <a:off x="8669459" y="2336800"/>
            <a:ext cx="816107" cy="3149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12">
            <a:extLst>
              <a:ext uri="{FF2B5EF4-FFF2-40B4-BE49-F238E27FC236}">
                <a16:creationId xmlns:a16="http://schemas.microsoft.com/office/drawing/2014/main" id="{3B3C1ED8-3BAC-7941-7918-CDEE761036B2}"/>
              </a:ext>
            </a:extLst>
          </p:cNvPr>
          <p:cNvCxnSpPr>
            <a:cxnSpLocks/>
          </p:cNvCxnSpPr>
          <p:nvPr/>
        </p:nvCxnSpPr>
        <p:spPr>
          <a:xfrm>
            <a:off x="2985796" y="2463282"/>
            <a:ext cx="816107" cy="33888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C81AF15-973D-7044-B2EF-4AB2FD95F94D}"/>
              </a:ext>
            </a:extLst>
          </p:cNvPr>
          <p:cNvGrpSpPr/>
          <p:nvPr/>
        </p:nvGrpSpPr>
        <p:grpSpPr>
          <a:xfrm>
            <a:off x="3616960" y="2006082"/>
            <a:ext cx="184944" cy="3861172"/>
            <a:chOff x="2656066" y="4562855"/>
            <a:chExt cx="394337" cy="665926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4D51C75-ED06-FEBF-5743-E97F9DC6C960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127" name="Rechte verbindingslijn 12">
                <a:extLst>
                  <a:ext uri="{FF2B5EF4-FFF2-40B4-BE49-F238E27FC236}">
                    <a16:creationId xmlns:a16="http://schemas.microsoft.com/office/drawing/2014/main" id="{8A2DA1E0-8952-84F2-ED58-F5C0685553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Rechte verbindingslijn 12">
                <a:extLst>
                  <a:ext uri="{FF2B5EF4-FFF2-40B4-BE49-F238E27FC236}">
                    <a16:creationId xmlns:a16="http://schemas.microsoft.com/office/drawing/2014/main" id="{3CCD140F-1799-23AB-6EBA-CB9F3FCC6F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6" name="Rechte verbindingslijn 12">
              <a:extLst>
                <a:ext uri="{FF2B5EF4-FFF2-40B4-BE49-F238E27FC236}">
                  <a16:creationId xmlns:a16="http://schemas.microsoft.com/office/drawing/2014/main" id="{92D186F3-E78D-0316-79FB-BB6226BAF97C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Rechte verbindingslijn 12">
            <a:extLst>
              <a:ext uri="{FF2B5EF4-FFF2-40B4-BE49-F238E27FC236}">
                <a16:creationId xmlns:a16="http://schemas.microsoft.com/office/drawing/2014/main" id="{4CFFB4E1-6E84-75A0-1A76-931B5FCFB93D}"/>
              </a:ext>
            </a:extLst>
          </p:cNvPr>
          <p:cNvCxnSpPr>
            <a:cxnSpLocks/>
          </p:cNvCxnSpPr>
          <p:nvPr/>
        </p:nvCxnSpPr>
        <p:spPr>
          <a:xfrm>
            <a:off x="2985796" y="1803525"/>
            <a:ext cx="816107" cy="4311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37B8D9D-DF54-7F38-6B55-886F6D57EC6C}"/>
              </a:ext>
            </a:extLst>
          </p:cNvPr>
          <p:cNvCxnSpPr>
            <a:cxnSpLocks/>
          </p:cNvCxnSpPr>
          <p:nvPr/>
        </p:nvCxnSpPr>
        <p:spPr>
          <a:xfrm>
            <a:off x="6642205" y="2234681"/>
            <a:ext cx="977938" cy="1021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CB9FA40-B60D-9AEE-BB12-776E105D876D}"/>
              </a:ext>
            </a:extLst>
          </p:cNvPr>
          <p:cNvCxnSpPr>
            <a:cxnSpLocks/>
          </p:cNvCxnSpPr>
          <p:nvPr/>
        </p:nvCxnSpPr>
        <p:spPr>
          <a:xfrm flipV="1">
            <a:off x="6642205" y="2336800"/>
            <a:ext cx="977938" cy="35304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Rechte verbindingslijn 12">
            <a:extLst>
              <a:ext uri="{FF2B5EF4-FFF2-40B4-BE49-F238E27FC236}">
                <a16:creationId xmlns:a16="http://schemas.microsoft.com/office/drawing/2014/main" id="{0F8D5005-A7C6-AB9D-711F-BBCD52627AA0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985796" y="2463282"/>
            <a:ext cx="826267" cy="2263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Rechte verbindingslijn 12">
            <a:extLst>
              <a:ext uri="{FF2B5EF4-FFF2-40B4-BE49-F238E27FC236}">
                <a16:creationId xmlns:a16="http://schemas.microsoft.com/office/drawing/2014/main" id="{5E9D1DCA-E539-1344-DCCC-678136A8071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85796" y="2689611"/>
            <a:ext cx="8161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chte verbindingslijn 12">
            <a:extLst>
              <a:ext uri="{FF2B5EF4-FFF2-40B4-BE49-F238E27FC236}">
                <a16:creationId xmlns:a16="http://schemas.microsoft.com/office/drawing/2014/main" id="{FA065A45-DFD4-3876-6EEA-4FD76F80270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85796" y="2689611"/>
            <a:ext cx="816107" cy="2161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6D7394E-07EB-40EE-B279-C3167BB5014A}"/>
              </a:ext>
            </a:extLst>
          </p:cNvPr>
          <p:cNvCxnSpPr>
            <a:cxnSpLocks/>
          </p:cNvCxnSpPr>
          <p:nvPr/>
        </p:nvCxnSpPr>
        <p:spPr>
          <a:xfrm>
            <a:off x="6642204" y="2423078"/>
            <a:ext cx="973688" cy="188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0DDEFE6E-1653-8C1F-6E4E-35BE80D9BA5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635000" y="2689427"/>
            <a:ext cx="985143" cy="129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DFC8CAD-EE6D-2BEC-CBFF-8332BFE08C59}"/>
              </a:ext>
            </a:extLst>
          </p:cNvPr>
          <p:cNvCxnSpPr>
            <a:cxnSpLocks/>
          </p:cNvCxnSpPr>
          <p:nvPr/>
        </p:nvCxnSpPr>
        <p:spPr>
          <a:xfrm>
            <a:off x="6646456" y="2884012"/>
            <a:ext cx="977937" cy="1912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Rechte verbindingslijn 12">
            <a:extLst>
              <a:ext uri="{FF2B5EF4-FFF2-40B4-BE49-F238E27FC236}">
                <a16:creationId xmlns:a16="http://schemas.microsoft.com/office/drawing/2014/main" id="{77B971A3-9624-DC57-9C35-967E3172A7E7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2611556"/>
            <a:ext cx="821239" cy="2942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Rechte verbindingslijn 12">
            <a:extLst>
              <a:ext uri="{FF2B5EF4-FFF2-40B4-BE49-F238E27FC236}">
                <a16:creationId xmlns:a16="http://schemas.microsoft.com/office/drawing/2014/main" id="{AF71CB1A-AEF1-E088-F602-A90F562BCD71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8669459" y="2819151"/>
            <a:ext cx="816107" cy="2561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Rechte verbindingslijn 12">
            <a:extLst>
              <a:ext uri="{FF2B5EF4-FFF2-40B4-BE49-F238E27FC236}">
                <a16:creationId xmlns:a16="http://schemas.microsoft.com/office/drawing/2014/main" id="{BBA50D80-F552-15AB-2C67-294D39900811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3075295"/>
            <a:ext cx="821239" cy="2267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Rechte verbindingslijn 12">
            <a:extLst>
              <a:ext uri="{FF2B5EF4-FFF2-40B4-BE49-F238E27FC236}">
                <a16:creationId xmlns:a16="http://schemas.microsoft.com/office/drawing/2014/main" id="{DB0A943B-0990-203F-E12D-1D671DB315B7}"/>
              </a:ext>
            </a:extLst>
          </p:cNvPr>
          <p:cNvCxnSpPr>
            <a:cxnSpLocks/>
          </p:cNvCxnSpPr>
          <p:nvPr/>
        </p:nvCxnSpPr>
        <p:spPr>
          <a:xfrm>
            <a:off x="2985796" y="2905760"/>
            <a:ext cx="816107" cy="1695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Rechte verbindingslijn 12">
            <a:extLst>
              <a:ext uri="{FF2B5EF4-FFF2-40B4-BE49-F238E27FC236}">
                <a16:creationId xmlns:a16="http://schemas.microsoft.com/office/drawing/2014/main" id="{AAF55EE9-68DA-674B-E82E-83A55F2EFD6E}"/>
              </a:ext>
            </a:extLst>
          </p:cNvPr>
          <p:cNvCxnSpPr>
            <a:cxnSpLocks/>
          </p:cNvCxnSpPr>
          <p:nvPr/>
        </p:nvCxnSpPr>
        <p:spPr>
          <a:xfrm>
            <a:off x="2985796" y="3149600"/>
            <a:ext cx="816107" cy="152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AECBF9A-09D3-C789-244E-C12B46A6D881}"/>
              </a:ext>
            </a:extLst>
          </p:cNvPr>
          <p:cNvCxnSpPr>
            <a:cxnSpLocks/>
          </p:cNvCxnSpPr>
          <p:nvPr/>
        </p:nvCxnSpPr>
        <p:spPr>
          <a:xfrm flipV="1">
            <a:off x="6642204" y="2611556"/>
            <a:ext cx="973688" cy="463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576541B7-5310-9DF7-F40B-E0A8554787C7}"/>
              </a:ext>
            </a:extLst>
          </p:cNvPr>
          <p:cNvCxnSpPr>
            <a:cxnSpLocks/>
          </p:cNvCxnSpPr>
          <p:nvPr/>
        </p:nvCxnSpPr>
        <p:spPr>
          <a:xfrm flipV="1">
            <a:off x="6642204" y="2611556"/>
            <a:ext cx="973688" cy="6904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Rechte verbindingslijn 12">
            <a:extLst>
              <a:ext uri="{FF2B5EF4-FFF2-40B4-BE49-F238E27FC236}">
                <a16:creationId xmlns:a16="http://schemas.microsoft.com/office/drawing/2014/main" id="{73659677-506C-B4CC-FA67-BA7F4712C539}"/>
              </a:ext>
            </a:extLst>
          </p:cNvPr>
          <p:cNvCxnSpPr>
            <a:cxnSpLocks/>
          </p:cNvCxnSpPr>
          <p:nvPr/>
        </p:nvCxnSpPr>
        <p:spPr>
          <a:xfrm>
            <a:off x="2985796" y="3337311"/>
            <a:ext cx="826267" cy="218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C4500EAE-18AB-6F1E-63B6-818C698224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42204" y="2819151"/>
            <a:ext cx="977939" cy="7451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Rechte verbindingslijn 12">
            <a:extLst>
              <a:ext uri="{FF2B5EF4-FFF2-40B4-BE49-F238E27FC236}">
                <a16:creationId xmlns:a16="http://schemas.microsoft.com/office/drawing/2014/main" id="{36B45AC0-7D10-7AA3-FD27-304AA55AB4D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2985796" y="2463282"/>
            <a:ext cx="816107" cy="36101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A2F87997-97B0-F91D-276A-0010EE7C4572}"/>
              </a:ext>
            </a:extLst>
          </p:cNvPr>
          <p:cNvGrpSpPr/>
          <p:nvPr/>
        </p:nvGrpSpPr>
        <p:grpSpPr>
          <a:xfrm>
            <a:off x="3373120" y="3564015"/>
            <a:ext cx="428782" cy="2514473"/>
            <a:chOff x="2656066" y="4562855"/>
            <a:chExt cx="394337" cy="665926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F423B835-B449-91F8-4EAA-2CCDE8EE1B35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203" name="Rechte verbindingslijn 12">
                <a:extLst>
                  <a:ext uri="{FF2B5EF4-FFF2-40B4-BE49-F238E27FC236}">
                    <a16:creationId xmlns:a16="http://schemas.microsoft.com/office/drawing/2014/main" id="{A2E2CAD7-D7EF-DE21-FD77-84DB09D54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Rechte verbindingslijn 12">
                <a:extLst>
                  <a:ext uri="{FF2B5EF4-FFF2-40B4-BE49-F238E27FC236}">
                    <a16:creationId xmlns:a16="http://schemas.microsoft.com/office/drawing/2014/main" id="{470C2137-DA8B-1AB0-C318-4B3824F84E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2" name="Rechte verbindingslijn 12">
              <a:extLst>
                <a:ext uri="{FF2B5EF4-FFF2-40B4-BE49-F238E27FC236}">
                  <a16:creationId xmlns:a16="http://schemas.microsoft.com/office/drawing/2014/main" id="{173DADE3-50B9-920D-3FC4-397F233F63FE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DB92ADB3-97E4-FE5F-DC9D-985F79572B15}"/>
              </a:ext>
            </a:extLst>
          </p:cNvPr>
          <p:cNvCxnSpPr>
            <a:cxnSpLocks/>
            <a:stCxn id="54" idx="3"/>
            <a:endCxn id="18" idx="1"/>
          </p:cNvCxnSpPr>
          <p:nvPr/>
        </p:nvCxnSpPr>
        <p:spPr>
          <a:xfrm flipV="1">
            <a:off x="6642205" y="2819151"/>
            <a:ext cx="977938" cy="32543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Rechte verbindingslijn 12">
            <a:extLst>
              <a:ext uri="{FF2B5EF4-FFF2-40B4-BE49-F238E27FC236}">
                <a16:creationId xmlns:a16="http://schemas.microsoft.com/office/drawing/2014/main" id="{4BDE4656-B1B5-E2AA-1262-0CB6DDD3ACDC}"/>
              </a:ext>
            </a:extLst>
          </p:cNvPr>
          <p:cNvCxnSpPr>
            <a:cxnSpLocks/>
          </p:cNvCxnSpPr>
          <p:nvPr/>
        </p:nvCxnSpPr>
        <p:spPr>
          <a:xfrm>
            <a:off x="2985796" y="3635266"/>
            <a:ext cx="816106" cy="1343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0B555831-8A32-2660-364F-76860CB20B9A}"/>
              </a:ext>
            </a:extLst>
          </p:cNvPr>
          <p:cNvCxnSpPr>
            <a:cxnSpLocks/>
          </p:cNvCxnSpPr>
          <p:nvPr/>
        </p:nvCxnSpPr>
        <p:spPr>
          <a:xfrm flipV="1">
            <a:off x="6642204" y="3075295"/>
            <a:ext cx="973688" cy="6942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FF9757B0-E64D-0ED3-1224-6F3562D4B4F5}"/>
              </a:ext>
            </a:extLst>
          </p:cNvPr>
          <p:cNvCxnSpPr>
            <a:cxnSpLocks/>
          </p:cNvCxnSpPr>
          <p:nvPr/>
        </p:nvCxnSpPr>
        <p:spPr>
          <a:xfrm flipV="1">
            <a:off x="6642204" y="3302000"/>
            <a:ext cx="973688" cy="711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Rechte verbindingslijn 12">
            <a:extLst>
              <a:ext uri="{FF2B5EF4-FFF2-40B4-BE49-F238E27FC236}">
                <a16:creationId xmlns:a16="http://schemas.microsoft.com/office/drawing/2014/main" id="{72E4B32E-0022-7DF5-64AF-56BCA49E232E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3302000"/>
            <a:ext cx="821239" cy="9245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Rechte verbindingslijn 12">
            <a:extLst>
              <a:ext uri="{FF2B5EF4-FFF2-40B4-BE49-F238E27FC236}">
                <a16:creationId xmlns:a16="http://schemas.microsoft.com/office/drawing/2014/main" id="{790AE71A-B659-A3B8-B72B-AEFE903EADB7}"/>
              </a:ext>
            </a:extLst>
          </p:cNvPr>
          <p:cNvCxnSpPr>
            <a:cxnSpLocks/>
          </p:cNvCxnSpPr>
          <p:nvPr/>
        </p:nvCxnSpPr>
        <p:spPr>
          <a:xfrm>
            <a:off x="2985796" y="3769567"/>
            <a:ext cx="816106" cy="2436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Rechte verbindingslijn 12">
            <a:extLst>
              <a:ext uri="{FF2B5EF4-FFF2-40B4-BE49-F238E27FC236}">
                <a16:creationId xmlns:a16="http://schemas.microsoft.com/office/drawing/2014/main" id="{5C6436CF-8EBD-283A-181B-2B5FB7642D39}"/>
              </a:ext>
            </a:extLst>
          </p:cNvPr>
          <p:cNvCxnSpPr>
            <a:cxnSpLocks/>
          </p:cNvCxnSpPr>
          <p:nvPr/>
        </p:nvCxnSpPr>
        <p:spPr>
          <a:xfrm>
            <a:off x="2985796" y="3769567"/>
            <a:ext cx="826267" cy="4678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BF6BD0BF-31D5-A570-01EC-F4E9DC7FAB95}"/>
              </a:ext>
            </a:extLst>
          </p:cNvPr>
          <p:cNvCxnSpPr>
            <a:cxnSpLocks/>
          </p:cNvCxnSpPr>
          <p:nvPr/>
        </p:nvCxnSpPr>
        <p:spPr>
          <a:xfrm flipV="1">
            <a:off x="6642204" y="3556001"/>
            <a:ext cx="973688" cy="6813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Rechte verbindingslijn 12">
            <a:extLst>
              <a:ext uri="{FF2B5EF4-FFF2-40B4-BE49-F238E27FC236}">
                <a16:creationId xmlns:a16="http://schemas.microsoft.com/office/drawing/2014/main" id="{98C8CD64-6A7D-CCF2-FFF7-2D423C7ED1B8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3564015"/>
            <a:ext cx="828340" cy="9165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Rechte verbindingslijn 12">
            <a:extLst>
              <a:ext uri="{FF2B5EF4-FFF2-40B4-BE49-F238E27FC236}">
                <a16:creationId xmlns:a16="http://schemas.microsoft.com/office/drawing/2014/main" id="{40090254-AF92-17DA-634F-E145D7709773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3556001"/>
            <a:ext cx="821239" cy="10673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Rechte verbindingslijn 12">
            <a:extLst>
              <a:ext uri="{FF2B5EF4-FFF2-40B4-BE49-F238E27FC236}">
                <a16:creationId xmlns:a16="http://schemas.microsoft.com/office/drawing/2014/main" id="{30E00033-8414-425D-CF9C-578AFFD69523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3564015"/>
            <a:ext cx="828340" cy="12759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Rechte verbindingslijn 12">
            <a:extLst>
              <a:ext uri="{FF2B5EF4-FFF2-40B4-BE49-F238E27FC236}">
                <a16:creationId xmlns:a16="http://schemas.microsoft.com/office/drawing/2014/main" id="{DF610AD5-4C09-EB11-1299-5B3DB58ECFF1}"/>
              </a:ext>
            </a:extLst>
          </p:cNvPr>
          <p:cNvCxnSpPr>
            <a:cxnSpLocks/>
          </p:cNvCxnSpPr>
          <p:nvPr/>
        </p:nvCxnSpPr>
        <p:spPr>
          <a:xfrm>
            <a:off x="2985796" y="4013200"/>
            <a:ext cx="826267" cy="4673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7C112479-5293-AA6E-7991-A0D33D4B614E}"/>
              </a:ext>
            </a:extLst>
          </p:cNvPr>
          <p:cNvCxnSpPr>
            <a:cxnSpLocks/>
          </p:cNvCxnSpPr>
          <p:nvPr/>
        </p:nvCxnSpPr>
        <p:spPr>
          <a:xfrm flipV="1">
            <a:off x="6642204" y="3769567"/>
            <a:ext cx="973688" cy="7109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Rechte verbindingslijn 12">
            <a:extLst>
              <a:ext uri="{FF2B5EF4-FFF2-40B4-BE49-F238E27FC236}">
                <a16:creationId xmlns:a16="http://schemas.microsoft.com/office/drawing/2014/main" id="{D0090EC2-B0F2-68EB-4E7E-504AAB5C63BC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3769567"/>
            <a:ext cx="821239" cy="13620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Rechte verbindingslijn 12">
            <a:extLst>
              <a:ext uri="{FF2B5EF4-FFF2-40B4-BE49-F238E27FC236}">
                <a16:creationId xmlns:a16="http://schemas.microsoft.com/office/drawing/2014/main" id="{9B7FE5DF-E073-32A2-D977-E567BBA4298F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3769567"/>
            <a:ext cx="828340" cy="1791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Rechte verbindingslijn 12">
            <a:extLst>
              <a:ext uri="{FF2B5EF4-FFF2-40B4-BE49-F238E27FC236}">
                <a16:creationId xmlns:a16="http://schemas.microsoft.com/office/drawing/2014/main" id="{B6AFE62E-C656-A62F-A9BA-6EE1CE04FC3E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3769567"/>
            <a:ext cx="828340" cy="15582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62DF64BD-C937-E506-0D4E-AD53569E8186}"/>
              </a:ext>
            </a:extLst>
          </p:cNvPr>
          <p:cNvGrpSpPr/>
          <p:nvPr/>
        </p:nvGrpSpPr>
        <p:grpSpPr>
          <a:xfrm>
            <a:off x="27597" y="3769567"/>
            <a:ext cx="45719" cy="320848"/>
            <a:chOff x="2656066" y="4562855"/>
            <a:chExt cx="394337" cy="665926"/>
          </a:xfrm>
        </p:grpSpPr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AA3288CC-AF98-01A0-0BC0-F7F84E17A0AF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264" name="Rechte verbindingslijn 12">
                <a:extLst>
                  <a:ext uri="{FF2B5EF4-FFF2-40B4-BE49-F238E27FC236}">
                    <a16:creationId xmlns:a16="http://schemas.microsoft.com/office/drawing/2014/main" id="{47AD3C73-57B1-1AFD-4944-0B28FE1C85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Rechte verbindingslijn 12">
                <a:extLst>
                  <a:ext uri="{FF2B5EF4-FFF2-40B4-BE49-F238E27FC236}">
                    <a16:creationId xmlns:a16="http://schemas.microsoft.com/office/drawing/2014/main" id="{905308C5-2938-03C1-097D-E3CDB115C6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3" name="Rechte verbindingslijn 12">
              <a:extLst>
                <a:ext uri="{FF2B5EF4-FFF2-40B4-BE49-F238E27FC236}">
                  <a16:creationId xmlns:a16="http://schemas.microsoft.com/office/drawing/2014/main" id="{435AF0B9-1196-889D-FBE1-2215E6B68832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6" name="Rechte verbindingslijn 12">
            <a:extLst>
              <a:ext uri="{FF2B5EF4-FFF2-40B4-BE49-F238E27FC236}">
                <a16:creationId xmlns:a16="http://schemas.microsoft.com/office/drawing/2014/main" id="{21B2B043-B2A5-4838-20A7-D3D27B35727C}"/>
              </a:ext>
            </a:extLst>
          </p:cNvPr>
          <p:cNvCxnSpPr>
            <a:cxnSpLocks/>
          </p:cNvCxnSpPr>
          <p:nvPr/>
        </p:nvCxnSpPr>
        <p:spPr>
          <a:xfrm>
            <a:off x="2985796" y="4237373"/>
            <a:ext cx="816106" cy="3859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060CCC8-CD53-3184-81E6-7BCD901AD180}"/>
              </a:ext>
            </a:extLst>
          </p:cNvPr>
          <p:cNvCxnSpPr>
            <a:cxnSpLocks/>
          </p:cNvCxnSpPr>
          <p:nvPr/>
        </p:nvCxnSpPr>
        <p:spPr>
          <a:xfrm flipV="1">
            <a:off x="6635000" y="4013200"/>
            <a:ext cx="980892" cy="6101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Rechte verbindingslijn 12">
            <a:extLst>
              <a:ext uri="{FF2B5EF4-FFF2-40B4-BE49-F238E27FC236}">
                <a16:creationId xmlns:a16="http://schemas.microsoft.com/office/drawing/2014/main" id="{6B0DB61E-DF60-E981-849C-D78B1B6BE3FB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4013200"/>
            <a:ext cx="821239" cy="17531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Rechte verbindingslijn 12">
            <a:extLst>
              <a:ext uri="{FF2B5EF4-FFF2-40B4-BE49-F238E27FC236}">
                <a16:creationId xmlns:a16="http://schemas.microsoft.com/office/drawing/2014/main" id="{EF7A2AB3-3892-C661-AE1C-407A9ACFC83D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4013200"/>
            <a:ext cx="821239" cy="2424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ACBEDD4D-F0FB-C881-806D-A9F59D8602CC}"/>
              </a:ext>
            </a:extLst>
          </p:cNvPr>
          <p:cNvCxnSpPr>
            <a:cxnSpLocks/>
          </p:cNvCxnSpPr>
          <p:nvPr/>
        </p:nvCxnSpPr>
        <p:spPr>
          <a:xfrm flipV="1">
            <a:off x="6635000" y="4013200"/>
            <a:ext cx="989393" cy="22758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Rectangle 331">
            <a:extLst>
              <a:ext uri="{FF2B5EF4-FFF2-40B4-BE49-F238E27FC236}">
                <a16:creationId xmlns:a16="http://schemas.microsoft.com/office/drawing/2014/main" id="{1E536C38-9E92-0B06-E2C7-04E98B043665}"/>
              </a:ext>
            </a:extLst>
          </p:cNvPr>
          <p:cNvSpPr/>
          <p:nvPr/>
        </p:nvSpPr>
        <p:spPr>
          <a:xfrm>
            <a:off x="640080" y="5435600"/>
            <a:ext cx="1554480" cy="100251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all case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493209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el 29">
            <a:extLst>
              <a:ext uri="{FF2B5EF4-FFF2-40B4-BE49-F238E27FC236}">
                <a16:creationId xmlns:a16="http://schemas.microsoft.com/office/drawing/2014/main" id="{4C15B1B9-7B84-49BB-94C3-E02C7625145B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Elisabeth </a:t>
            </a:r>
            <a:r>
              <a:rPr lang="nl-NL" dirty="0" err="1"/>
              <a:t>and</a:t>
            </a:r>
            <a:r>
              <a:rPr lang="nl-NL" dirty="0"/>
              <a:t> Thomas </a:t>
            </a:r>
            <a:r>
              <a:rPr lang="nl-NL" dirty="0" err="1"/>
              <a:t>own</a:t>
            </a:r>
            <a:r>
              <a:rPr lang="nl-NL" dirty="0"/>
              <a:t> WR02, WR08 </a:t>
            </a:r>
            <a:r>
              <a:rPr lang="nl-NL" dirty="0" err="1"/>
              <a:t>and</a:t>
            </a:r>
            <a:r>
              <a:rPr lang="nl-NL" dirty="0"/>
              <a:t> WR10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BE161B-9CDB-95F1-508D-68CA5824FE26}"/>
              </a:ext>
            </a:extLst>
          </p:cNvPr>
          <p:cNvGrpSpPr/>
          <p:nvPr/>
        </p:nvGrpSpPr>
        <p:grpSpPr>
          <a:xfrm>
            <a:off x="387678" y="1203649"/>
            <a:ext cx="11556509" cy="5271796"/>
            <a:chOff x="387678" y="1203649"/>
            <a:chExt cx="11556509" cy="5271796"/>
          </a:xfrm>
        </p:grpSpPr>
        <p:pic>
          <p:nvPicPr>
            <p:cNvPr id="5" name="Picture 4" descr="Chart, treemap chart&#10;&#10;Description automatically generated">
              <a:extLst>
                <a:ext uri="{FF2B5EF4-FFF2-40B4-BE49-F238E27FC236}">
                  <a16:creationId xmlns:a16="http://schemas.microsoft.com/office/drawing/2014/main" id="{33932F87-A139-9ABE-1AAA-6AFAB50B48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78" b="9252"/>
            <a:stretch/>
          </p:blipFill>
          <p:spPr>
            <a:xfrm>
              <a:off x="2246201" y="1203649"/>
              <a:ext cx="9697986" cy="5271796"/>
            </a:xfrm>
            <a:prstGeom prst="rect">
              <a:avLst/>
            </a:prstGeom>
          </p:spPr>
        </p:pic>
        <p:cxnSp>
          <p:nvCxnSpPr>
            <p:cNvPr id="282" name="Rechte verbindingslijn 281">
              <a:extLst>
                <a:ext uri="{FF2B5EF4-FFF2-40B4-BE49-F238E27FC236}">
                  <a16:creationId xmlns:a16="http://schemas.microsoft.com/office/drawing/2014/main" id="{3786E510-1660-4846-9C7D-0E7A275C24B0}"/>
                </a:ext>
              </a:extLst>
            </p:cNvPr>
            <p:cNvCxnSpPr>
              <a:cxnSpLocks/>
              <a:stCxn id="294" idx="2"/>
              <a:endCxn id="295" idx="0"/>
            </p:cNvCxnSpPr>
            <p:nvPr/>
          </p:nvCxnSpPr>
          <p:spPr>
            <a:xfrm>
              <a:off x="850305" y="2340842"/>
              <a:ext cx="544604" cy="479322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Rechte verbindingslijn 284">
              <a:extLst>
                <a:ext uri="{FF2B5EF4-FFF2-40B4-BE49-F238E27FC236}">
                  <a16:creationId xmlns:a16="http://schemas.microsoft.com/office/drawing/2014/main" id="{275C011C-72B8-418C-8DF9-DFEBEB784986}"/>
                </a:ext>
              </a:extLst>
            </p:cNvPr>
            <p:cNvCxnSpPr>
              <a:cxnSpLocks/>
              <a:stCxn id="295" idx="3"/>
            </p:cNvCxnSpPr>
            <p:nvPr/>
          </p:nvCxnSpPr>
          <p:spPr>
            <a:xfrm flipV="1">
              <a:off x="1995811" y="2135973"/>
              <a:ext cx="3156027" cy="868857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Rechte verbindingslijn 285">
              <a:extLst>
                <a:ext uri="{FF2B5EF4-FFF2-40B4-BE49-F238E27FC236}">
                  <a16:creationId xmlns:a16="http://schemas.microsoft.com/office/drawing/2014/main" id="{8516362C-4640-460C-B745-EE3167F8AD50}"/>
                </a:ext>
              </a:extLst>
            </p:cNvPr>
            <p:cNvCxnSpPr>
              <a:cxnSpLocks/>
              <a:stCxn id="295" idx="3"/>
            </p:cNvCxnSpPr>
            <p:nvPr/>
          </p:nvCxnSpPr>
          <p:spPr>
            <a:xfrm>
              <a:off x="1995811" y="3004830"/>
              <a:ext cx="3557244" cy="931951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Rechte verbindingslijn 286">
              <a:extLst>
                <a:ext uri="{FF2B5EF4-FFF2-40B4-BE49-F238E27FC236}">
                  <a16:creationId xmlns:a16="http://schemas.microsoft.com/office/drawing/2014/main" id="{E45C68E2-33D0-4FD5-A249-BE340AF5D68A}"/>
                </a:ext>
              </a:extLst>
            </p:cNvPr>
            <p:cNvCxnSpPr>
              <a:cxnSpLocks/>
              <a:stCxn id="295" idx="3"/>
            </p:cNvCxnSpPr>
            <p:nvPr/>
          </p:nvCxnSpPr>
          <p:spPr>
            <a:xfrm>
              <a:off x="1995811" y="3004830"/>
              <a:ext cx="1383211" cy="865527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Rechte verbindingslijn 297">
              <a:extLst>
                <a:ext uri="{FF2B5EF4-FFF2-40B4-BE49-F238E27FC236}">
                  <a16:creationId xmlns:a16="http://schemas.microsoft.com/office/drawing/2014/main" id="{8ACF802F-66BD-42BF-9B91-7DD147C8F55D}"/>
                </a:ext>
              </a:extLst>
            </p:cNvPr>
            <p:cNvCxnSpPr>
              <a:cxnSpLocks/>
              <a:stCxn id="295" idx="2"/>
              <a:endCxn id="296" idx="0"/>
            </p:cNvCxnSpPr>
            <p:nvPr/>
          </p:nvCxnSpPr>
          <p:spPr>
            <a:xfrm flipH="1">
              <a:off x="906602" y="3189496"/>
              <a:ext cx="488307" cy="602365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kstvak 283">
              <a:extLst>
                <a:ext uri="{FF2B5EF4-FFF2-40B4-BE49-F238E27FC236}">
                  <a16:creationId xmlns:a16="http://schemas.microsoft.com/office/drawing/2014/main" id="{1E3D73CC-FC20-0A33-7290-4AD20879FC5F}"/>
                </a:ext>
              </a:extLst>
            </p:cNvPr>
            <p:cNvSpPr txBox="1"/>
            <p:nvPr/>
          </p:nvSpPr>
          <p:spPr>
            <a:xfrm>
              <a:off x="387678" y="1971510"/>
              <a:ext cx="925253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Thomas</a:t>
              </a:r>
              <a:endParaRPr lang="en-GB" dirty="0"/>
            </a:p>
          </p:txBody>
        </p:sp>
        <p:sp>
          <p:nvSpPr>
            <p:cNvPr id="295" name="Tekstvak 285">
              <a:extLst>
                <a:ext uri="{FF2B5EF4-FFF2-40B4-BE49-F238E27FC236}">
                  <a16:creationId xmlns:a16="http://schemas.microsoft.com/office/drawing/2014/main" id="{9C887C8A-BCDB-D573-CEB5-71C23ED20F75}"/>
                </a:ext>
              </a:extLst>
            </p:cNvPr>
            <p:cNvSpPr txBox="1"/>
            <p:nvPr/>
          </p:nvSpPr>
          <p:spPr>
            <a:xfrm>
              <a:off x="794007" y="2820164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sp>
          <p:nvSpPr>
            <p:cNvPr id="296" name="Tekstvak 283">
              <a:extLst>
                <a:ext uri="{FF2B5EF4-FFF2-40B4-BE49-F238E27FC236}">
                  <a16:creationId xmlns:a16="http://schemas.microsoft.com/office/drawing/2014/main" id="{2ECAEC54-002D-5C79-E02A-0BF11F254FFF}"/>
                </a:ext>
              </a:extLst>
            </p:cNvPr>
            <p:cNvSpPr txBox="1"/>
            <p:nvPr/>
          </p:nvSpPr>
          <p:spPr>
            <a:xfrm>
              <a:off x="387678" y="3791861"/>
              <a:ext cx="1037848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/>
                <a:t>Elisabeth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8690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29">
            <a:extLst>
              <a:ext uri="{FF2B5EF4-FFF2-40B4-BE49-F238E27FC236}">
                <a16:creationId xmlns:a16="http://schemas.microsoft.com/office/drawing/2014/main" id="{7E9DD7CD-EEFB-4391-A759-3A284E52561E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In LADM we say </a:t>
            </a:r>
            <a:r>
              <a:rPr lang="nl-NL" dirty="0" err="1"/>
              <a:t>that</a:t>
            </a:r>
            <a:r>
              <a:rPr lang="nl-NL" dirty="0"/>
              <a:t> Elisabeth </a:t>
            </a:r>
            <a:r>
              <a:rPr lang="nl-NL" dirty="0" err="1"/>
              <a:t>and</a:t>
            </a:r>
            <a:r>
              <a:rPr lang="nl-NL" dirty="0"/>
              <a:t> Thomas </a:t>
            </a:r>
            <a:r>
              <a:rPr lang="nl-NL" dirty="0" err="1"/>
              <a:t>both</a:t>
            </a:r>
            <a:r>
              <a:rPr lang="nl-NL" dirty="0"/>
              <a:t> have a share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owership</a:t>
            </a:r>
            <a:r>
              <a:rPr lang="nl-NL" dirty="0"/>
              <a:t> of BAU02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707934-57FA-CBC3-F3D4-D2524451FD50}"/>
              </a:ext>
            </a:extLst>
          </p:cNvPr>
          <p:cNvGrpSpPr/>
          <p:nvPr/>
        </p:nvGrpSpPr>
        <p:grpSpPr>
          <a:xfrm>
            <a:off x="587657" y="3705911"/>
            <a:ext cx="11236298" cy="3005667"/>
            <a:chOff x="601001" y="3786471"/>
            <a:chExt cx="11236298" cy="3005667"/>
          </a:xfrm>
        </p:grpSpPr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B289D721-AA7F-4822-ABA3-BA0D97429D05}"/>
                </a:ext>
              </a:extLst>
            </p:cNvPr>
            <p:cNvSpPr/>
            <p:nvPr/>
          </p:nvSpPr>
          <p:spPr>
            <a:xfrm>
              <a:off x="601001" y="4294134"/>
              <a:ext cx="2075688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Tomas P02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A496AD3A-DF84-43EC-9C8F-FBB62CFAD95D}"/>
                </a:ext>
              </a:extLst>
            </p:cNvPr>
            <p:cNvSpPr/>
            <p:nvPr/>
          </p:nvSpPr>
          <p:spPr>
            <a:xfrm>
              <a:off x="6687810" y="4939935"/>
              <a:ext cx="2075688" cy="63093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BAU02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9ABBEE7E-0DD0-44E3-9D16-DE87D0A751F9}"/>
                </a:ext>
              </a:extLst>
            </p:cNvPr>
            <p:cNvSpPr/>
            <p:nvPr/>
          </p:nvSpPr>
          <p:spPr>
            <a:xfrm>
              <a:off x="9748267" y="4188852"/>
              <a:ext cx="2075688" cy="63093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WR02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400A141F-ACE5-4295-9B53-7ADBB164B071}"/>
                </a:ext>
              </a:extLst>
            </p:cNvPr>
            <p:cNvSpPr/>
            <p:nvPr/>
          </p:nvSpPr>
          <p:spPr>
            <a:xfrm>
              <a:off x="9761611" y="5713742"/>
              <a:ext cx="2075688" cy="63093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WR10</a:t>
              </a: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79C83E01-C351-4376-8EF2-273B7E036579}"/>
                </a:ext>
              </a:extLst>
            </p:cNvPr>
            <p:cNvSpPr/>
            <p:nvPr/>
          </p:nvSpPr>
          <p:spPr>
            <a:xfrm>
              <a:off x="9748267" y="4939935"/>
              <a:ext cx="2075688" cy="63093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WR08</a:t>
              </a:r>
            </a:p>
          </p:txBody>
        </p: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3B695594-1BC6-4DC1-8436-2ECAFC6B4B2A}"/>
                </a:ext>
              </a:extLst>
            </p:cNvPr>
            <p:cNvCxnSpPr>
              <a:cxnSpLocks/>
              <a:stCxn id="76" idx="3"/>
              <a:endCxn id="28" idx="1"/>
            </p:cNvCxnSpPr>
            <p:nvPr/>
          </p:nvCxnSpPr>
          <p:spPr>
            <a:xfrm>
              <a:off x="5767097" y="4600858"/>
              <a:ext cx="920713" cy="6545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113AD41C-116E-49A0-88AD-0E3B292C975B}"/>
                </a:ext>
              </a:extLst>
            </p:cNvPr>
            <p:cNvCxnSpPr>
              <a:cxnSpLocks/>
              <a:stCxn id="3" idx="3"/>
              <a:endCxn id="76" idx="1"/>
            </p:cNvCxnSpPr>
            <p:nvPr/>
          </p:nvCxnSpPr>
          <p:spPr>
            <a:xfrm flipV="1">
              <a:off x="2676689" y="4600858"/>
              <a:ext cx="1014720" cy="102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B12D047A-063F-4252-8BCA-36D07043299F}"/>
                </a:ext>
              </a:extLst>
            </p:cNvPr>
            <p:cNvCxnSpPr>
              <a:cxnSpLocks/>
              <a:stCxn id="67" idx="1"/>
              <a:endCxn id="28" idx="3"/>
            </p:cNvCxnSpPr>
            <p:nvPr/>
          </p:nvCxnSpPr>
          <p:spPr>
            <a:xfrm flipH="1" flipV="1">
              <a:off x="8763498" y="5255403"/>
              <a:ext cx="998113" cy="7738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>
              <a:extLst>
                <a:ext uri="{FF2B5EF4-FFF2-40B4-BE49-F238E27FC236}">
                  <a16:creationId xmlns:a16="http://schemas.microsoft.com/office/drawing/2014/main" id="{DD298419-7B21-4E91-B004-AA570097B4C9}"/>
                </a:ext>
              </a:extLst>
            </p:cNvPr>
            <p:cNvCxnSpPr>
              <a:cxnSpLocks/>
              <a:stCxn id="37" idx="1"/>
              <a:endCxn id="28" idx="3"/>
            </p:cNvCxnSpPr>
            <p:nvPr/>
          </p:nvCxnSpPr>
          <p:spPr>
            <a:xfrm flipH="1">
              <a:off x="8763498" y="4504320"/>
              <a:ext cx="984769" cy="7510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A4E1F29D-D42A-4ADE-8C9C-075D38777C1E}"/>
                </a:ext>
              </a:extLst>
            </p:cNvPr>
            <p:cNvCxnSpPr>
              <a:cxnSpLocks/>
              <a:stCxn id="73" idx="1"/>
              <a:endCxn id="28" idx="3"/>
            </p:cNvCxnSpPr>
            <p:nvPr/>
          </p:nvCxnSpPr>
          <p:spPr>
            <a:xfrm flipH="1">
              <a:off x="8763498" y="5255403"/>
              <a:ext cx="98476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A941A96D-2780-4DCB-93ED-BE1B09B4D96F}"/>
                </a:ext>
              </a:extLst>
            </p:cNvPr>
            <p:cNvSpPr/>
            <p:nvPr/>
          </p:nvSpPr>
          <p:spPr>
            <a:xfrm>
              <a:off x="601001" y="5677018"/>
              <a:ext cx="2075688" cy="628771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Elisabeth P03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1E8F0986-4585-4E95-81C9-BDD47563B2A6}"/>
                </a:ext>
              </a:extLst>
            </p:cNvPr>
            <p:cNvSpPr/>
            <p:nvPr/>
          </p:nvSpPr>
          <p:spPr>
            <a:xfrm>
              <a:off x="3691409" y="4285390"/>
              <a:ext cx="2075688" cy="63093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½ Ownership Right02</a:t>
              </a:r>
            </a:p>
          </p:txBody>
        </p:sp>
        <p:cxnSp>
          <p:nvCxnSpPr>
            <p:cNvPr id="80" name="Rechte verbindingslijn 79">
              <a:extLst>
                <a:ext uri="{FF2B5EF4-FFF2-40B4-BE49-F238E27FC236}">
                  <a16:creationId xmlns:a16="http://schemas.microsoft.com/office/drawing/2014/main" id="{6009D100-92A2-46CC-A093-E778ACEA4E0A}"/>
                </a:ext>
              </a:extLst>
            </p:cNvPr>
            <p:cNvCxnSpPr>
              <a:cxnSpLocks/>
              <a:stCxn id="57" idx="3"/>
              <a:endCxn id="89" idx="1"/>
            </p:cNvCxnSpPr>
            <p:nvPr/>
          </p:nvCxnSpPr>
          <p:spPr>
            <a:xfrm>
              <a:off x="2676689" y="5991404"/>
              <a:ext cx="1039526" cy="57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85">
              <a:extLst>
                <a:ext uri="{FF2B5EF4-FFF2-40B4-BE49-F238E27FC236}">
                  <a16:creationId xmlns:a16="http://schemas.microsoft.com/office/drawing/2014/main" id="{CD79D940-C41C-45AF-8781-DF782E655EA9}"/>
                </a:ext>
              </a:extLst>
            </p:cNvPr>
            <p:cNvCxnSpPr>
              <a:cxnSpLocks/>
              <a:stCxn id="89" idx="3"/>
              <a:endCxn id="28" idx="1"/>
            </p:cNvCxnSpPr>
            <p:nvPr/>
          </p:nvCxnSpPr>
          <p:spPr>
            <a:xfrm flipV="1">
              <a:off x="5791903" y="5255403"/>
              <a:ext cx="895907" cy="7417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BFA5C78E-FADC-488E-A2D5-8549E8FCFBD9}"/>
                </a:ext>
              </a:extLst>
            </p:cNvPr>
            <p:cNvSpPr/>
            <p:nvPr/>
          </p:nvSpPr>
          <p:spPr>
            <a:xfrm>
              <a:off x="3716215" y="5681647"/>
              <a:ext cx="2075688" cy="63093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½ Ownership Right02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8C542E2C-1540-436E-A44A-EAC9705BA614}"/>
                </a:ext>
              </a:extLst>
            </p:cNvPr>
            <p:cNvSpPr/>
            <p:nvPr/>
          </p:nvSpPr>
          <p:spPr>
            <a:xfrm>
              <a:off x="3210372" y="3786471"/>
              <a:ext cx="3149600" cy="300566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Rechthoek 12">
            <a:extLst>
              <a:ext uri="{FF2B5EF4-FFF2-40B4-BE49-F238E27FC236}">
                <a16:creationId xmlns:a16="http://schemas.microsoft.com/office/drawing/2014/main" id="{5C3D9E3E-B25D-46C2-8D41-0DFD584A1ED1}"/>
              </a:ext>
            </a:extLst>
          </p:cNvPr>
          <p:cNvSpPr/>
          <p:nvPr/>
        </p:nvSpPr>
        <p:spPr>
          <a:xfrm>
            <a:off x="6550937" y="1319208"/>
            <a:ext cx="361950" cy="3005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DFB5C3-CB58-3874-9D9E-BDEB49350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93"/>
          <a:stretch/>
        </p:blipFill>
        <p:spPr>
          <a:xfrm>
            <a:off x="7114523" y="1433694"/>
            <a:ext cx="4702762" cy="235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91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3C1F839-54B5-15C0-095E-B51B17377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93"/>
          <a:stretch/>
        </p:blipFill>
        <p:spPr>
          <a:xfrm>
            <a:off x="7114523" y="1433694"/>
            <a:ext cx="4702762" cy="2352777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5C3D9E3E-B25D-46C2-8D41-0DFD584A1ED1}"/>
              </a:ext>
            </a:extLst>
          </p:cNvPr>
          <p:cNvSpPr/>
          <p:nvPr/>
        </p:nvSpPr>
        <p:spPr>
          <a:xfrm>
            <a:off x="6610350" y="1090083"/>
            <a:ext cx="361950" cy="3005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itel 29">
            <a:extLst>
              <a:ext uri="{FF2B5EF4-FFF2-40B4-BE49-F238E27FC236}">
                <a16:creationId xmlns:a16="http://schemas.microsoft.com/office/drawing/2014/main" id="{9A384885-61ED-422C-84CC-E23CE27CB237}"/>
              </a:ext>
            </a:extLst>
          </p:cNvPr>
          <p:cNvSpPr txBox="1">
            <a:spLocks/>
          </p:cNvSpPr>
          <p:nvPr/>
        </p:nvSpPr>
        <p:spPr>
          <a:xfrm>
            <a:off x="793450" y="118751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BAU02 </a:t>
            </a:r>
            <a:r>
              <a:rPr lang="nl-NL" dirty="0" err="1"/>
              <a:t>consists</a:t>
            </a:r>
            <a:r>
              <a:rPr lang="nl-NL" dirty="0"/>
              <a:t> out of WR02, WR08, WR10</a:t>
            </a:r>
          </a:p>
          <a:p>
            <a:r>
              <a:rPr lang="nl-NL" dirty="0" err="1"/>
              <a:t>One</a:t>
            </a:r>
            <a:r>
              <a:rPr lang="nl-NL" dirty="0"/>
              <a:t> property,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units (</a:t>
            </a:r>
            <a:r>
              <a:rPr lang="nl-NL" dirty="0" err="1"/>
              <a:t>parcels</a:t>
            </a:r>
            <a:r>
              <a:rPr lang="nl-NL" dirty="0"/>
              <a:t>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F1F45B-F8D0-B22E-88EE-0068D56D00C2}"/>
              </a:ext>
            </a:extLst>
          </p:cNvPr>
          <p:cNvGrpSpPr/>
          <p:nvPr/>
        </p:nvGrpSpPr>
        <p:grpSpPr>
          <a:xfrm>
            <a:off x="452747" y="3932358"/>
            <a:ext cx="11469229" cy="2806891"/>
            <a:chOff x="598963" y="3932358"/>
            <a:chExt cx="11469229" cy="2806891"/>
          </a:xfrm>
        </p:grpSpPr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B289D721-AA7F-4822-ABA3-BA0D97429D05}"/>
                </a:ext>
              </a:extLst>
            </p:cNvPr>
            <p:cNvSpPr/>
            <p:nvPr/>
          </p:nvSpPr>
          <p:spPr>
            <a:xfrm>
              <a:off x="598963" y="4284483"/>
              <a:ext cx="2075688" cy="63093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Tomas P02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A496AD3A-DF84-43EC-9C8F-FBB62CFAD95D}"/>
                </a:ext>
              </a:extLst>
            </p:cNvPr>
            <p:cNvSpPr/>
            <p:nvPr/>
          </p:nvSpPr>
          <p:spPr>
            <a:xfrm>
              <a:off x="6716957" y="4939935"/>
              <a:ext cx="2075688" cy="63093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BAU02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9ABBEE7E-0DD0-44E3-9D16-DE87D0A751F9}"/>
                </a:ext>
              </a:extLst>
            </p:cNvPr>
            <p:cNvSpPr/>
            <p:nvPr/>
          </p:nvSpPr>
          <p:spPr>
            <a:xfrm>
              <a:off x="9740834" y="4243855"/>
              <a:ext cx="2075688" cy="63093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WR02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400A141F-ACE5-4295-9B53-7ADBB164B071}"/>
                </a:ext>
              </a:extLst>
            </p:cNvPr>
            <p:cNvSpPr/>
            <p:nvPr/>
          </p:nvSpPr>
          <p:spPr>
            <a:xfrm>
              <a:off x="9768005" y="5712788"/>
              <a:ext cx="2075688" cy="63093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WR10</a:t>
              </a: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79C83E01-C351-4376-8EF2-273B7E036579}"/>
                </a:ext>
              </a:extLst>
            </p:cNvPr>
            <p:cNvSpPr/>
            <p:nvPr/>
          </p:nvSpPr>
          <p:spPr>
            <a:xfrm>
              <a:off x="9735516" y="4971349"/>
              <a:ext cx="2075688" cy="63093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WR08</a:t>
              </a:r>
            </a:p>
          </p:txBody>
        </p: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3B695594-1BC6-4DC1-8436-2ECAFC6B4B2A}"/>
                </a:ext>
              </a:extLst>
            </p:cNvPr>
            <p:cNvCxnSpPr>
              <a:cxnSpLocks/>
              <a:stCxn id="76" idx="3"/>
              <a:endCxn id="28" idx="1"/>
            </p:cNvCxnSpPr>
            <p:nvPr/>
          </p:nvCxnSpPr>
          <p:spPr>
            <a:xfrm>
              <a:off x="5698528" y="4599951"/>
              <a:ext cx="1018429" cy="655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113AD41C-116E-49A0-88AD-0E3B292C975B}"/>
                </a:ext>
              </a:extLst>
            </p:cNvPr>
            <p:cNvCxnSpPr>
              <a:cxnSpLocks/>
              <a:stCxn id="3" idx="3"/>
              <a:endCxn id="76" idx="1"/>
            </p:cNvCxnSpPr>
            <p:nvPr/>
          </p:nvCxnSpPr>
          <p:spPr>
            <a:xfrm>
              <a:off x="2674651" y="4599951"/>
              <a:ext cx="94818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B12D047A-063F-4252-8BCA-36D07043299F}"/>
                </a:ext>
              </a:extLst>
            </p:cNvPr>
            <p:cNvCxnSpPr>
              <a:cxnSpLocks/>
              <a:stCxn id="67" idx="1"/>
              <a:endCxn id="28" idx="3"/>
            </p:cNvCxnSpPr>
            <p:nvPr/>
          </p:nvCxnSpPr>
          <p:spPr>
            <a:xfrm flipH="1" flipV="1">
              <a:off x="8792645" y="5255403"/>
              <a:ext cx="975360" cy="7728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>
              <a:extLst>
                <a:ext uri="{FF2B5EF4-FFF2-40B4-BE49-F238E27FC236}">
                  <a16:creationId xmlns:a16="http://schemas.microsoft.com/office/drawing/2014/main" id="{DD298419-7B21-4E91-B004-AA570097B4C9}"/>
                </a:ext>
              </a:extLst>
            </p:cNvPr>
            <p:cNvCxnSpPr>
              <a:cxnSpLocks/>
              <a:stCxn id="37" idx="1"/>
              <a:endCxn id="28" idx="3"/>
            </p:cNvCxnSpPr>
            <p:nvPr/>
          </p:nvCxnSpPr>
          <p:spPr>
            <a:xfrm flipH="1">
              <a:off x="8792645" y="4559323"/>
              <a:ext cx="948189" cy="6960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>
              <a:extLst>
                <a:ext uri="{FF2B5EF4-FFF2-40B4-BE49-F238E27FC236}">
                  <a16:creationId xmlns:a16="http://schemas.microsoft.com/office/drawing/2014/main" id="{A4E1F29D-D42A-4ADE-8C9C-075D38777C1E}"/>
                </a:ext>
              </a:extLst>
            </p:cNvPr>
            <p:cNvCxnSpPr>
              <a:cxnSpLocks/>
              <a:stCxn id="73" idx="1"/>
              <a:endCxn id="28" idx="3"/>
            </p:cNvCxnSpPr>
            <p:nvPr/>
          </p:nvCxnSpPr>
          <p:spPr>
            <a:xfrm flipH="1" flipV="1">
              <a:off x="8792645" y="5255403"/>
              <a:ext cx="942871" cy="314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A941A96D-2780-4DCB-93ED-BE1B09B4D96F}"/>
                </a:ext>
              </a:extLst>
            </p:cNvPr>
            <p:cNvSpPr/>
            <p:nvPr/>
          </p:nvSpPr>
          <p:spPr>
            <a:xfrm>
              <a:off x="598963" y="5690877"/>
              <a:ext cx="2075688" cy="63093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Elisabeth P03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1E8F0986-4585-4E95-81C9-BDD47563B2A6}"/>
                </a:ext>
              </a:extLst>
            </p:cNvPr>
            <p:cNvSpPr/>
            <p:nvPr/>
          </p:nvSpPr>
          <p:spPr>
            <a:xfrm>
              <a:off x="3622840" y="4284483"/>
              <a:ext cx="2075688" cy="63093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½ Ownership Right02</a:t>
              </a:r>
            </a:p>
          </p:txBody>
        </p:sp>
        <p:cxnSp>
          <p:nvCxnSpPr>
            <p:cNvPr id="80" name="Rechte verbindingslijn 79">
              <a:extLst>
                <a:ext uri="{FF2B5EF4-FFF2-40B4-BE49-F238E27FC236}">
                  <a16:creationId xmlns:a16="http://schemas.microsoft.com/office/drawing/2014/main" id="{6009D100-92A2-46CC-A093-E778ACEA4E0A}"/>
                </a:ext>
              </a:extLst>
            </p:cNvPr>
            <p:cNvCxnSpPr>
              <a:cxnSpLocks/>
              <a:stCxn id="57" idx="3"/>
              <a:endCxn id="89" idx="1"/>
            </p:cNvCxnSpPr>
            <p:nvPr/>
          </p:nvCxnSpPr>
          <p:spPr>
            <a:xfrm>
              <a:off x="2674651" y="6006345"/>
              <a:ext cx="94818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Rechte verbindingslijn 85">
              <a:extLst>
                <a:ext uri="{FF2B5EF4-FFF2-40B4-BE49-F238E27FC236}">
                  <a16:creationId xmlns:a16="http://schemas.microsoft.com/office/drawing/2014/main" id="{CD79D940-C41C-45AF-8781-DF782E655EA9}"/>
                </a:ext>
              </a:extLst>
            </p:cNvPr>
            <p:cNvCxnSpPr>
              <a:cxnSpLocks/>
              <a:stCxn id="89" idx="3"/>
              <a:endCxn id="28" idx="1"/>
            </p:cNvCxnSpPr>
            <p:nvPr/>
          </p:nvCxnSpPr>
          <p:spPr>
            <a:xfrm flipV="1">
              <a:off x="5698528" y="5255403"/>
              <a:ext cx="1018429" cy="750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BFA5C78E-FADC-488E-A2D5-8549E8FCFBD9}"/>
                </a:ext>
              </a:extLst>
            </p:cNvPr>
            <p:cNvSpPr/>
            <p:nvPr/>
          </p:nvSpPr>
          <p:spPr>
            <a:xfrm>
              <a:off x="3622840" y="5690877"/>
              <a:ext cx="2075688" cy="63093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½ Ownership Right02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FFCD45AB-5142-4928-9719-CFB3EFAF369E}"/>
                </a:ext>
              </a:extLst>
            </p:cNvPr>
            <p:cNvSpPr/>
            <p:nvPr/>
          </p:nvSpPr>
          <p:spPr>
            <a:xfrm>
              <a:off x="6646717" y="3932358"/>
              <a:ext cx="5421475" cy="280689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8895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702276"/>
              </p:ext>
            </p:extLst>
          </p:nvPr>
        </p:nvGraphicFramePr>
        <p:xfrm>
          <a:off x="66365" y="158620"/>
          <a:ext cx="26079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1308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43503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69310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34866"/>
              </p:ext>
            </p:extLst>
          </p:nvPr>
        </p:nvGraphicFramePr>
        <p:xfrm>
          <a:off x="7503173" y="158620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811328"/>
              </p:ext>
            </p:extLst>
          </p:nvPr>
        </p:nvGraphicFramePr>
        <p:xfrm>
          <a:off x="9555668" y="143256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8541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349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4481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/>
                        <a:t>WR08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377219"/>
              </p:ext>
            </p:extLst>
          </p:nvPr>
        </p:nvGraphicFramePr>
        <p:xfrm>
          <a:off x="3671612" y="158620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cxnSp>
        <p:nvCxnSpPr>
          <p:cNvPr id="56" name="Rechte verbindingslijn 12">
            <a:extLst>
              <a:ext uri="{FF2B5EF4-FFF2-40B4-BE49-F238E27FC236}">
                <a16:creationId xmlns:a16="http://schemas.microsoft.com/office/drawing/2014/main" id="{E6881FCE-78F0-EBC9-EE45-3BA88C7485EB}"/>
              </a:ext>
            </a:extLst>
          </p:cNvPr>
          <p:cNvCxnSpPr>
            <a:cxnSpLocks/>
          </p:cNvCxnSpPr>
          <p:nvPr/>
        </p:nvCxnSpPr>
        <p:spPr>
          <a:xfrm>
            <a:off x="2674280" y="917116"/>
            <a:ext cx="9973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12">
            <a:extLst>
              <a:ext uri="{FF2B5EF4-FFF2-40B4-BE49-F238E27FC236}">
                <a16:creationId xmlns:a16="http://schemas.microsoft.com/office/drawing/2014/main" id="{CDF1FE83-68E1-5DB9-C554-D9E6D0DB44CF}"/>
              </a:ext>
            </a:extLst>
          </p:cNvPr>
          <p:cNvCxnSpPr>
            <a:cxnSpLocks/>
          </p:cNvCxnSpPr>
          <p:nvPr/>
        </p:nvCxnSpPr>
        <p:spPr>
          <a:xfrm>
            <a:off x="2674280" y="1218806"/>
            <a:ext cx="9973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Rechte verbindingslijn 12">
            <a:extLst>
              <a:ext uri="{FF2B5EF4-FFF2-40B4-BE49-F238E27FC236}">
                <a16:creationId xmlns:a16="http://schemas.microsoft.com/office/drawing/2014/main" id="{ACF8E42E-58B5-F048-201A-5C108702CEDB}"/>
              </a:ext>
            </a:extLst>
          </p:cNvPr>
          <p:cNvCxnSpPr>
            <a:cxnSpLocks/>
          </p:cNvCxnSpPr>
          <p:nvPr/>
        </p:nvCxnSpPr>
        <p:spPr>
          <a:xfrm>
            <a:off x="6493699" y="917116"/>
            <a:ext cx="10094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Rechte verbindingslijn 12">
            <a:extLst>
              <a:ext uri="{FF2B5EF4-FFF2-40B4-BE49-F238E27FC236}">
                <a16:creationId xmlns:a16="http://schemas.microsoft.com/office/drawing/2014/main" id="{EB0F3B4C-8651-20BD-F210-CD80937378D3}"/>
              </a:ext>
            </a:extLst>
          </p:cNvPr>
          <p:cNvCxnSpPr>
            <a:cxnSpLocks/>
          </p:cNvCxnSpPr>
          <p:nvPr/>
        </p:nvCxnSpPr>
        <p:spPr>
          <a:xfrm flipV="1">
            <a:off x="6511914" y="917116"/>
            <a:ext cx="991259" cy="301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Rechte verbindingslijn 12">
            <a:extLst>
              <a:ext uri="{FF2B5EF4-FFF2-40B4-BE49-F238E27FC236}">
                <a16:creationId xmlns:a16="http://schemas.microsoft.com/office/drawing/2014/main" id="{3310DA61-0EA7-A586-00DF-0CE9F956A573}"/>
              </a:ext>
            </a:extLst>
          </p:cNvPr>
          <p:cNvCxnSpPr>
            <a:cxnSpLocks/>
          </p:cNvCxnSpPr>
          <p:nvPr/>
        </p:nvCxnSpPr>
        <p:spPr>
          <a:xfrm>
            <a:off x="8546194" y="917116"/>
            <a:ext cx="10094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12">
            <a:extLst>
              <a:ext uri="{FF2B5EF4-FFF2-40B4-BE49-F238E27FC236}">
                <a16:creationId xmlns:a16="http://schemas.microsoft.com/office/drawing/2014/main" id="{20121032-8478-3274-2229-23FAF306EA25}"/>
              </a:ext>
            </a:extLst>
          </p:cNvPr>
          <p:cNvCxnSpPr>
            <a:cxnSpLocks/>
          </p:cNvCxnSpPr>
          <p:nvPr/>
        </p:nvCxnSpPr>
        <p:spPr>
          <a:xfrm>
            <a:off x="8546194" y="917116"/>
            <a:ext cx="1009474" cy="1776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Rechte verbindingslijn 12">
            <a:extLst>
              <a:ext uri="{FF2B5EF4-FFF2-40B4-BE49-F238E27FC236}">
                <a16:creationId xmlns:a16="http://schemas.microsoft.com/office/drawing/2014/main" id="{4CF2920F-2F3A-B500-92E4-D1A9D255A335}"/>
              </a:ext>
            </a:extLst>
          </p:cNvPr>
          <p:cNvCxnSpPr>
            <a:cxnSpLocks/>
          </p:cNvCxnSpPr>
          <p:nvPr/>
        </p:nvCxnSpPr>
        <p:spPr>
          <a:xfrm>
            <a:off x="8546194" y="917116"/>
            <a:ext cx="997554" cy="23732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055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E1CA396-0BB6-EBB2-853B-92B234F5EC33}"/>
              </a:ext>
            </a:extLst>
          </p:cNvPr>
          <p:cNvGrpSpPr/>
          <p:nvPr/>
        </p:nvGrpSpPr>
        <p:grpSpPr>
          <a:xfrm>
            <a:off x="161633" y="1101011"/>
            <a:ext cx="11888885" cy="5262465"/>
            <a:chOff x="161633" y="1101011"/>
            <a:chExt cx="11888885" cy="5262465"/>
          </a:xfrm>
        </p:grpSpPr>
        <p:pic>
          <p:nvPicPr>
            <p:cNvPr id="19" name="Picture 18" descr="Chart, treemap chart&#10;&#10;Description automatically generated">
              <a:extLst>
                <a:ext uri="{FF2B5EF4-FFF2-40B4-BE49-F238E27FC236}">
                  <a16:creationId xmlns:a16="http://schemas.microsoft.com/office/drawing/2014/main" id="{13AA5C23-62F9-13F0-3305-A721E9B25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13" b="9251"/>
            <a:stretch/>
          </p:blipFill>
          <p:spPr>
            <a:xfrm>
              <a:off x="2352532" y="1101011"/>
              <a:ext cx="9697986" cy="5262465"/>
            </a:xfrm>
            <a:prstGeom prst="rect">
              <a:avLst/>
            </a:prstGeom>
          </p:spPr>
        </p:pic>
        <p:cxnSp>
          <p:nvCxnSpPr>
            <p:cNvPr id="281" name="Rechte verbindingslijn 280">
              <a:extLst>
                <a:ext uri="{FF2B5EF4-FFF2-40B4-BE49-F238E27FC236}">
                  <a16:creationId xmlns:a16="http://schemas.microsoft.com/office/drawing/2014/main" id="{89B05B10-D937-411F-8C47-C6889B65AC2E}"/>
                </a:ext>
              </a:extLst>
            </p:cNvPr>
            <p:cNvCxnSpPr>
              <a:cxnSpLocks/>
              <a:endCxn id="294" idx="3"/>
            </p:cNvCxnSpPr>
            <p:nvPr/>
          </p:nvCxnSpPr>
          <p:spPr>
            <a:xfrm flipH="1" flipV="1">
              <a:off x="1966326" y="2493034"/>
              <a:ext cx="4122406" cy="46487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Rechte verbindingslijn 281">
              <a:extLst>
                <a:ext uri="{FF2B5EF4-FFF2-40B4-BE49-F238E27FC236}">
                  <a16:creationId xmlns:a16="http://schemas.microsoft.com/office/drawing/2014/main" id="{45B34FA7-0BF0-4283-BC72-40F159A893D5}"/>
                </a:ext>
              </a:extLst>
            </p:cNvPr>
            <p:cNvCxnSpPr>
              <a:cxnSpLocks/>
              <a:endCxn id="294" idx="3"/>
            </p:cNvCxnSpPr>
            <p:nvPr/>
          </p:nvCxnSpPr>
          <p:spPr>
            <a:xfrm flipH="1" flipV="1">
              <a:off x="1966326" y="2493034"/>
              <a:ext cx="4142704" cy="194122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Rechte verbindingslijn 283">
              <a:extLst>
                <a:ext uri="{FF2B5EF4-FFF2-40B4-BE49-F238E27FC236}">
                  <a16:creationId xmlns:a16="http://schemas.microsoft.com/office/drawing/2014/main" id="{D8562D2A-9122-4F1D-B474-FEFDE33CEA03}"/>
                </a:ext>
              </a:extLst>
            </p:cNvPr>
            <p:cNvCxnSpPr>
              <a:cxnSpLocks/>
              <a:stCxn id="294" idx="3"/>
            </p:cNvCxnSpPr>
            <p:nvPr/>
          </p:nvCxnSpPr>
          <p:spPr>
            <a:xfrm>
              <a:off x="1966326" y="2493034"/>
              <a:ext cx="6319248" cy="351967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Rechte verbindingslijn 284">
              <a:extLst>
                <a:ext uri="{FF2B5EF4-FFF2-40B4-BE49-F238E27FC236}">
                  <a16:creationId xmlns:a16="http://schemas.microsoft.com/office/drawing/2014/main" id="{E3DBF53D-7BE4-45D2-B2B0-ED3B60F46036}"/>
                </a:ext>
              </a:extLst>
            </p:cNvPr>
            <p:cNvCxnSpPr>
              <a:cxnSpLocks/>
              <a:stCxn id="294" idx="2"/>
              <a:endCxn id="290" idx="0"/>
            </p:cNvCxnSpPr>
            <p:nvPr/>
          </p:nvCxnSpPr>
          <p:spPr>
            <a:xfrm>
              <a:off x="1365424" y="2677700"/>
              <a:ext cx="0" cy="1133758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Rechte verbindingslijn 285">
              <a:extLst>
                <a:ext uri="{FF2B5EF4-FFF2-40B4-BE49-F238E27FC236}">
                  <a16:creationId xmlns:a16="http://schemas.microsoft.com/office/drawing/2014/main" id="{3016C847-2A20-4D4D-B478-76953F035090}"/>
                </a:ext>
              </a:extLst>
            </p:cNvPr>
            <p:cNvCxnSpPr>
              <a:cxnSpLocks/>
              <a:endCxn id="294" idx="3"/>
            </p:cNvCxnSpPr>
            <p:nvPr/>
          </p:nvCxnSpPr>
          <p:spPr>
            <a:xfrm flipH="1">
              <a:off x="1966326" y="1795084"/>
              <a:ext cx="7436273" cy="697950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Tekstvak 289">
              <a:extLst>
                <a:ext uri="{FF2B5EF4-FFF2-40B4-BE49-F238E27FC236}">
                  <a16:creationId xmlns:a16="http://schemas.microsoft.com/office/drawing/2014/main" id="{3B36FE8B-1B54-4D38-8997-8D145B8269FF}"/>
                </a:ext>
              </a:extLst>
            </p:cNvPr>
            <p:cNvSpPr txBox="1"/>
            <p:nvPr/>
          </p:nvSpPr>
          <p:spPr>
            <a:xfrm>
              <a:off x="161633" y="3811458"/>
              <a:ext cx="2407582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Municipality</a:t>
              </a:r>
              <a:r>
                <a:rPr lang="nl-NL" dirty="0"/>
                <a:t> </a:t>
              </a:r>
              <a:r>
                <a:rPr lang="nl-NL" dirty="0" err="1"/>
                <a:t>Waterriver</a:t>
              </a:r>
              <a:endParaRPr lang="en-GB" dirty="0"/>
            </a:p>
          </p:txBody>
        </p:sp>
        <p:cxnSp>
          <p:nvCxnSpPr>
            <p:cNvPr id="288" name="Rechte verbindingslijn 287">
              <a:extLst>
                <a:ext uri="{FF2B5EF4-FFF2-40B4-BE49-F238E27FC236}">
                  <a16:creationId xmlns:a16="http://schemas.microsoft.com/office/drawing/2014/main" id="{7596B82C-A271-45BD-A1A3-67C377742ABD}"/>
                </a:ext>
              </a:extLst>
            </p:cNvPr>
            <p:cNvCxnSpPr>
              <a:cxnSpLocks/>
              <a:endCxn id="294" idx="3"/>
            </p:cNvCxnSpPr>
            <p:nvPr/>
          </p:nvCxnSpPr>
          <p:spPr>
            <a:xfrm flipH="1" flipV="1">
              <a:off x="1966326" y="2493034"/>
              <a:ext cx="5992686" cy="165496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Rechte verbindingslijn 275">
              <a:extLst>
                <a:ext uri="{FF2B5EF4-FFF2-40B4-BE49-F238E27FC236}">
                  <a16:creationId xmlns:a16="http://schemas.microsoft.com/office/drawing/2014/main" id="{5133DDDC-FB93-43E9-A415-CCF11EBD9582}"/>
                </a:ext>
              </a:extLst>
            </p:cNvPr>
            <p:cNvCxnSpPr>
              <a:cxnSpLocks/>
              <a:stCxn id="294" idx="3"/>
            </p:cNvCxnSpPr>
            <p:nvPr/>
          </p:nvCxnSpPr>
          <p:spPr>
            <a:xfrm flipV="1">
              <a:off x="1966326" y="2232387"/>
              <a:ext cx="5906052" cy="26064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kstvak 293">
              <a:extLst>
                <a:ext uri="{FF2B5EF4-FFF2-40B4-BE49-F238E27FC236}">
                  <a16:creationId xmlns:a16="http://schemas.microsoft.com/office/drawing/2014/main" id="{1D689961-778F-4C38-8DDB-30714C1717A3}"/>
                </a:ext>
              </a:extLst>
            </p:cNvPr>
            <p:cNvSpPr txBox="1"/>
            <p:nvPr/>
          </p:nvSpPr>
          <p:spPr>
            <a:xfrm>
              <a:off x="764522" y="2308368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</a:lstStyle>
            <a:p>
              <a:r>
                <a:rPr lang="nl-NL" dirty="0">
                  <a:highlight>
                    <a:srgbClr val="FEFF60"/>
                  </a:highlight>
                </a:rPr>
                <a:t>Ownership</a:t>
              </a:r>
              <a:endParaRPr lang="en-GB" dirty="0">
                <a:highlight>
                  <a:srgbClr val="FEFF60"/>
                </a:highlight>
              </a:endParaRPr>
            </a:p>
          </p:txBody>
        </p:sp>
      </p:grpSp>
      <p:sp>
        <p:nvSpPr>
          <p:cNvPr id="296" name="Titel 29">
            <a:extLst>
              <a:ext uri="{FF2B5EF4-FFF2-40B4-BE49-F238E27FC236}">
                <a16:creationId xmlns:a16="http://schemas.microsoft.com/office/drawing/2014/main" id="{BF06819C-81CA-449A-B8C3-69E32EA17475}"/>
              </a:ext>
            </a:extLst>
          </p:cNvPr>
          <p:cNvSpPr txBox="1">
            <a:spLocks/>
          </p:cNvSpPr>
          <p:nvPr/>
        </p:nvSpPr>
        <p:spPr>
          <a:xfrm>
            <a:off x="793450" y="118751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322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Diagram&#10;&#10;Description automatically generated with low confidence">
            <a:extLst>
              <a:ext uri="{FF2B5EF4-FFF2-40B4-BE49-F238E27FC236}">
                <a16:creationId xmlns:a16="http://schemas.microsoft.com/office/drawing/2014/main" id="{7BF2B824-983D-DADA-A2FB-5F2E8BE53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7" t="13197" r="5679" b="7346"/>
          <a:stretch/>
        </p:blipFill>
        <p:spPr>
          <a:xfrm>
            <a:off x="1614195" y="905068"/>
            <a:ext cx="8780107" cy="544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46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3" y="3813093"/>
            <a:ext cx="2075688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424985" y="3813093"/>
            <a:ext cx="2075688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BAU03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9824674" y="3427957"/>
            <a:ext cx="2075688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824674" y="4962441"/>
            <a:ext cx="2075688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WR15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9824674" y="4195199"/>
            <a:ext cx="2075688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WR07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476431" y="4130091"/>
            <a:ext cx="948554" cy="62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6111" y="4130091"/>
            <a:ext cx="944632" cy="62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8500673" y="4130091"/>
            <a:ext cx="1324001" cy="11493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8500673" y="3744955"/>
            <a:ext cx="1324001" cy="3851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 flipV="1">
            <a:off x="8500673" y="4130091"/>
            <a:ext cx="1324001" cy="3821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400743" y="3819296"/>
            <a:ext cx="2075688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Right03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84BDB16F-A174-4623-BC40-46B6EE52C50A}"/>
              </a:ext>
            </a:extLst>
          </p:cNvPr>
          <p:cNvSpPr/>
          <p:nvPr/>
        </p:nvSpPr>
        <p:spPr>
          <a:xfrm>
            <a:off x="9824674" y="2709818"/>
            <a:ext cx="2075688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WR05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EED8B7D-2822-4643-AFC3-25C20935AE08}"/>
              </a:ext>
            </a:extLst>
          </p:cNvPr>
          <p:cNvSpPr/>
          <p:nvPr/>
        </p:nvSpPr>
        <p:spPr>
          <a:xfrm>
            <a:off x="9824674" y="5729683"/>
            <a:ext cx="2075688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WR16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A1749DA-AFC4-48E8-92C1-DD63392B6456}"/>
              </a:ext>
            </a:extLst>
          </p:cNvPr>
          <p:cNvCxnSpPr>
            <a:cxnSpLocks/>
            <a:stCxn id="38" idx="1"/>
            <a:endCxn id="28" idx="3"/>
          </p:cNvCxnSpPr>
          <p:nvPr/>
        </p:nvCxnSpPr>
        <p:spPr>
          <a:xfrm flipH="1">
            <a:off x="8500673" y="3026816"/>
            <a:ext cx="1324001" cy="1103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9824674" y="1942576"/>
            <a:ext cx="2075688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WR03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8" idx="3"/>
          </p:cNvCxnSpPr>
          <p:nvPr/>
        </p:nvCxnSpPr>
        <p:spPr>
          <a:xfrm flipH="1">
            <a:off x="8500673" y="2259574"/>
            <a:ext cx="1324001" cy="18705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52B6E07F-23FD-4E48-BD54-2D082EF2F38C}"/>
              </a:ext>
            </a:extLst>
          </p:cNvPr>
          <p:cNvCxnSpPr>
            <a:cxnSpLocks/>
            <a:stCxn id="28" idx="3"/>
            <a:endCxn id="39" idx="1"/>
          </p:cNvCxnSpPr>
          <p:nvPr/>
        </p:nvCxnSpPr>
        <p:spPr>
          <a:xfrm>
            <a:off x="8500673" y="4130091"/>
            <a:ext cx="1324001" cy="19165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el 29">
            <a:extLst>
              <a:ext uri="{FF2B5EF4-FFF2-40B4-BE49-F238E27FC236}">
                <a16:creationId xmlns:a16="http://schemas.microsoft.com/office/drawing/2014/main" id="{3C05881F-0046-4A0D-88D9-44F7574F4CFD}"/>
              </a:ext>
            </a:extLst>
          </p:cNvPr>
          <p:cNvSpPr txBox="1">
            <a:spLocks/>
          </p:cNvSpPr>
          <p:nvPr/>
        </p:nvSpPr>
        <p:spPr>
          <a:xfrm>
            <a:off x="6068627" y="4733588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 err="1"/>
              <a:t>Municipality</a:t>
            </a:r>
            <a:r>
              <a:rPr lang="nl-NL" sz="1800" dirty="0"/>
              <a:t> </a:t>
            </a:r>
            <a:r>
              <a:rPr lang="nl-NL" sz="1800" dirty="0" err="1"/>
              <a:t>owns</a:t>
            </a:r>
            <a:r>
              <a:rPr lang="nl-NL" sz="1800" dirty="0"/>
              <a:t> BAU03 </a:t>
            </a:r>
            <a:r>
              <a:rPr lang="nl-NL" sz="1800" dirty="0" err="1"/>
              <a:t>consisting</a:t>
            </a:r>
            <a:r>
              <a:rPr lang="nl-NL" sz="1800" dirty="0"/>
              <a:t> out of WR03, WR05, WR06, WR07, WR15 &amp; WR16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4E6711-CEE9-57CA-44E7-ED0AC02BF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32"/>
          <a:stretch/>
        </p:blipFill>
        <p:spPr>
          <a:xfrm>
            <a:off x="209342" y="285471"/>
            <a:ext cx="6167385" cy="29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84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034634"/>
              </p:ext>
            </p:extLst>
          </p:nvPr>
        </p:nvGraphicFramePr>
        <p:xfrm>
          <a:off x="66365" y="158620"/>
          <a:ext cx="26079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1308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43503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69310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Municipality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501625"/>
              </p:ext>
            </p:extLst>
          </p:nvPr>
        </p:nvGraphicFramePr>
        <p:xfrm>
          <a:off x="7503173" y="158620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425138"/>
              </p:ext>
            </p:extLst>
          </p:nvPr>
        </p:nvGraphicFramePr>
        <p:xfrm>
          <a:off x="9555668" y="143256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8541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349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4481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73697"/>
              </p:ext>
            </p:extLst>
          </p:nvPr>
        </p:nvGraphicFramePr>
        <p:xfrm>
          <a:off x="3671612" y="158620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cxnSp>
        <p:nvCxnSpPr>
          <p:cNvPr id="86" name="Rechte verbindingslijn 12">
            <a:extLst>
              <a:ext uri="{FF2B5EF4-FFF2-40B4-BE49-F238E27FC236}">
                <a16:creationId xmlns:a16="http://schemas.microsoft.com/office/drawing/2014/main" id="{0DFA9B35-470F-9CDB-C9E4-E95AA5CABC39}"/>
              </a:ext>
            </a:extLst>
          </p:cNvPr>
          <p:cNvCxnSpPr>
            <a:cxnSpLocks/>
          </p:cNvCxnSpPr>
          <p:nvPr/>
        </p:nvCxnSpPr>
        <p:spPr>
          <a:xfrm>
            <a:off x="2674280" y="1520496"/>
            <a:ext cx="9973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echte verbindingslijn 12">
            <a:extLst>
              <a:ext uri="{FF2B5EF4-FFF2-40B4-BE49-F238E27FC236}">
                <a16:creationId xmlns:a16="http://schemas.microsoft.com/office/drawing/2014/main" id="{998F69A0-61F0-47E4-8BC4-8B0B30F4C3B6}"/>
              </a:ext>
            </a:extLst>
          </p:cNvPr>
          <p:cNvCxnSpPr>
            <a:cxnSpLocks/>
          </p:cNvCxnSpPr>
          <p:nvPr/>
        </p:nvCxnSpPr>
        <p:spPr>
          <a:xfrm flipV="1">
            <a:off x="6505954" y="1202591"/>
            <a:ext cx="991259" cy="301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Rechte verbindingslijn 12">
            <a:extLst>
              <a:ext uri="{FF2B5EF4-FFF2-40B4-BE49-F238E27FC236}">
                <a16:creationId xmlns:a16="http://schemas.microsoft.com/office/drawing/2014/main" id="{F1FA90ED-9594-1A36-BA96-61566E39006F}"/>
              </a:ext>
            </a:extLst>
          </p:cNvPr>
          <p:cNvCxnSpPr>
            <a:cxnSpLocks/>
          </p:cNvCxnSpPr>
          <p:nvPr/>
        </p:nvCxnSpPr>
        <p:spPr>
          <a:xfrm>
            <a:off x="8546194" y="1218806"/>
            <a:ext cx="10094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Rechte verbindingslijn 12">
            <a:extLst>
              <a:ext uri="{FF2B5EF4-FFF2-40B4-BE49-F238E27FC236}">
                <a16:creationId xmlns:a16="http://schemas.microsoft.com/office/drawing/2014/main" id="{ED73ECC2-94A5-B36A-E86A-FAFD1F0D5AB0}"/>
              </a:ext>
            </a:extLst>
          </p:cNvPr>
          <p:cNvCxnSpPr>
            <a:cxnSpLocks/>
          </p:cNvCxnSpPr>
          <p:nvPr/>
        </p:nvCxnSpPr>
        <p:spPr>
          <a:xfrm>
            <a:off x="8546194" y="1218806"/>
            <a:ext cx="1009474" cy="5847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Rechte verbindingslijn 12">
            <a:extLst>
              <a:ext uri="{FF2B5EF4-FFF2-40B4-BE49-F238E27FC236}">
                <a16:creationId xmlns:a16="http://schemas.microsoft.com/office/drawing/2014/main" id="{1BBDF889-7708-D6DA-3BCB-A4D98A728D8C}"/>
              </a:ext>
            </a:extLst>
          </p:cNvPr>
          <p:cNvCxnSpPr>
            <a:cxnSpLocks/>
          </p:cNvCxnSpPr>
          <p:nvPr/>
        </p:nvCxnSpPr>
        <p:spPr>
          <a:xfrm>
            <a:off x="8546194" y="1218806"/>
            <a:ext cx="1009474" cy="880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12">
            <a:extLst>
              <a:ext uri="{FF2B5EF4-FFF2-40B4-BE49-F238E27FC236}">
                <a16:creationId xmlns:a16="http://schemas.microsoft.com/office/drawing/2014/main" id="{D332E21F-6BC0-1C76-AD97-073614CEF84E}"/>
              </a:ext>
            </a:extLst>
          </p:cNvPr>
          <p:cNvCxnSpPr>
            <a:cxnSpLocks/>
          </p:cNvCxnSpPr>
          <p:nvPr/>
        </p:nvCxnSpPr>
        <p:spPr>
          <a:xfrm>
            <a:off x="8546194" y="1218806"/>
            <a:ext cx="1009474" cy="1138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Rechte verbindingslijn 12">
            <a:extLst>
              <a:ext uri="{FF2B5EF4-FFF2-40B4-BE49-F238E27FC236}">
                <a16:creationId xmlns:a16="http://schemas.microsoft.com/office/drawing/2014/main" id="{5E9EBDF2-C93E-3E18-AB13-3BE3B8C3C3FB}"/>
              </a:ext>
            </a:extLst>
          </p:cNvPr>
          <p:cNvCxnSpPr>
            <a:cxnSpLocks/>
          </p:cNvCxnSpPr>
          <p:nvPr/>
        </p:nvCxnSpPr>
        <p:spPr>
          <a:xfrm>
            <a:off x="8546194" y="1218806"/>
            <a:ext cx="1009474" cy="35812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Rechte verbindingslijn 12">
            <a:extLst>
              <a:ext uri="{FF2B5EF4-FFF2-40B4-BE49-F238E27FC236}">
                <a16:creationId xmlns:a16="http://schemas.microsoft.com/office/drawing/2014/main" id="{D61FA6E1-70CB-749A-C345-B5BE570CE529}"/>
              </a:ext>
            </a:extLst>
          </p:cNvPr>
          <p:cNvCxnSpPr>
            <a:cxnSpLocks/>
          </p:cNvCxnSpPr>
          <p:nvPr/>
        </p:nvCxnSpPr>
        <p:spPr>
          <a:xfrm>
            <a:off x="8546194" y="1218806"/>
            <a:ext cx="1009474" cy="38815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70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3E5F93A1-91D4-3EC1-6B5F-3712C51C97A4}"/>
              </a:ext>
            </a:extLst>
          </p:cNvPr>
          <p:cNvGrpSpPr/>
          <p:nvPr/>
        </p:nvGrpSpPr>
        <p:grpSpPr>
          <a:xfrm>
            <a:off x="108860" y="1017036"/>
            <a:ext cx="11974280" cy="5290457"/>
            <a:chOff x="108860" y="1017036"/>
            <a:chExt cx="11974280" cy="5290457"/>
          </a:xfrm>
        </p:grpSpPr>
        <p:pic>
          <p:nvPicPr>
            <p:cNvPr id="19" name="Picture 18" descr="Chart, treemap chart&#10;&#10;Description automatically generated">
              <a:extLst>
                <a:ext uri="{FF2B5EF4-FFF2-40B4-BE49-F238E27FC236}">
                  <a16:creationId xmlns:a16="http://schemas.microsoft.com/office/drawing/2014/main" id="{0804159F-5BD9-716D-FFBA-7FAC7D4C2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11" b="8846"/>
            <a:stretch/>
          </p:blipFill>
          <p:spPr>
            <a:xfrm>
              <a:off x="2385154" y="1017036"/>
              <a:ext cx="9697986" cy="5290457"/>
            </a:xfrm>
            <a:prstGeom prst="rect">
              <a:avLst/>
            </a:prstGeom>
          </p:spPr>
        </p:pic>
        <p:cxnSp>
          <p:nvCxnSpPr>
            <p:cNvPr id="274" name="Rechte verbindingslijn 273">
              <a:extLst>
                <a:ext uri="{FF2B5EF4-FFF2-40B4-BE49-F238E27FC236}">
                  <a16:creationId xmlns:a16="http://schemas.microsoft.com/office/drawing/2014/main" id="{D66E92F9-8BDD-4E27-9115-2742E43E398E}"/>
                </a:ext>
              </a:extLst>
            </p:cNvPr>
            <p:cNvCxnSpPr>
              <a:cxnSpLocks/>
              <a:endCxn id="301" idx="3"/>
            </p:cNvCxnSpPr>
            <p:nvPr/>
          </p:nvCxnSpPr>
          <p:spPr>
            <a:xfrm flipH="1">
              <a:off x="2146024" y="2301669"/>
              <a:ext cx="4338752" cy="32124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Rechte verbindingslijn 274">
              <a:extLst>
                <a:ext uri="{FF2B5EF4-FFF2-40B4-BE49-F238E27FC236}">
                  <a16:creationId xmlns:a16="http://schemas.microsoft.com/office/drawing/2014/main" id="{3DF7C18E-904D-4B6D-9EE5-1F616809980D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 flipV="1">
              <a:off x="2241924" y="4811908"/>
              <a:ext cx="7023374" cy="276833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Rechte verbindingslijn 277">
              <a:extLst>
                <a:ext uri="{FF2B5EF4-FFF2-40B4-BE49-F238E27FC236}">
                  <a16:creationId xmlns:a16="http://schemas.microsoft.com/office/drawing/2014/main" id="{008AFC6F-2167-4025-AB8C-64DEE014754B}"/>
                </a:ext>
              </a:extLst>
            </p:cNvPr>
            <p:cNvCxnSpPr>
              <a:cxnSpLocks/>
              <a:stCxn id="279" idx="3"/>
            </p:cNvCxnSpPr>
            <p:nvPr/>
          </p:nvCxnSpPr>
          <p:spPr>
            <a:xfrm flipH="1">
              <a:off x="2018579" y="3419017"/>
              <a:ext cx="128550" cy="935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Tekstvak 278">
              <a:extLst>
                <a:ext uri="{FF2B5EF4-FFF2-40B4-BE49-F238E27FC236}">
                  <a16:creationId xmlns:a16="http://schemas.microsoft.com/office/drawing/2014/main" id="{FBA832F6-C46A-47B4-9070-ED1BBA6ECDE8}"/>
                </a:ext>
              </a:extLst>
            </p:cNvPr>
            <p:cNvSpPr txBox="1"/>
            <p:nvPr/>
          </p:nvSpPr>
          <p:spPr>
            <a:xfrm>
              <a:off x="760659" y="3234351"/>
              <a:ext cx="1386470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Cooperation</a:t>
              </a:r>
              <a:r>
                <a:rPr lang="nl-NL" sz="1400" dirty="0">
                  <a:highlight>
                    <a:srgbClr val="FFFF00"/>
                  </a:highlight>
                </a:rPr>
                <a:t> 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cxnSp>
          <p:nvCxnSpPr>
            <p:cNvPr id="282" name="Rechte verbindingslijn 281">
              <a:extLst>
                <a:ext uri="{FF2B5EF4-FFF2-40B4-BE49-F238E27FC236}">
                  <a16:creationId xmlns:a16="http://schemas.microsoft.com/office/drawing/2014/main" id="{E75A44B9-491B-4AC1-BBD7-6424D743641E}"/>
                </a:ext>
              </a:extLst>
            </p:cNvPr>
            <p:cNvCxnSpPr>
              <a:cxnSpLocks/>
              <a:stCxn id="289" idx="3"/>
            </p:cNvCxnSpPr>
            <p:nvPr/>
          </p:nvCxnSpPr>
          <p:spPr>
            <a:xfrm flipV="1">
              <a:off x="2241924" y="4133461"/>
              <a:ext cx="2274092" cy="67844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Rechte verbindingslijn 282">
              <a:extLst>
                <a:ext uri="{FF2B5EF4-FFF2-40B4-BE49-F238E27FC236}">
                  <a16:creationId xmlns:a16="http://schemas.microsoft.com/office/drawing/2014/main" id="{1991C00A-8DD4-48B0-BA0F-51C2060C47F9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 flipV="1">
              <a:off x="2241924" y="4811908"/>
              <a:ext cx="2004729" cy="506644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kstvak 288">
              <a:extLst>
                <a:ext uri="{FF2B5EF4-FFF2-40B4-BE49-F238E27FC236}">
                  <a16:creationId xmlns:a16="http://schemas.microsoft.com/office/drawing/2014/main" id="{4BC80748-B5F7-4A58-949C-32D861B6C5D3}"/>
                </a:ext>
              </a:extLst>
            </p:cNvPr>
            <p:cNvSpPr txBox="1"/>
            <p:nvPr/>
          </p:nvSpPr>
          <p:spPr>
            <a:xfrm>
              <a:off x="1040120" y="4627242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294" name="Rechte verbindingslijn 293">
              <a:extLst>
                <a:ext uri="{FF2B5EF4-FFF2-40B4-BE49-F238E27FC236}">
                  <a16:creationId xmlns:a16="http://schemas.microsoft.com/office/drawing/2014/main" id="{9EAAC9D9-A6CB-4908-8C21-D73CFEB59634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 flipV="1">
              <a:off x="2241924" y="4811908"/>
              <a:ext cx="6864754" cy="75846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Tekstvak 300">
              <a:extLst>
                <a:ext uri="{FF2B5EF4-FFF2-40B4-BE49-F238E27FC236}">
                  <a16:creationId xmlns:a16="http://schemas.microsoft.com/office/drawing/2014/main" id="{98219C23-E6EB-4F76-90E2-E477FB09E75B}"/>
                </a:ext>
              </a:extLst>
            </p:cNvPr>
            <p:cNvSpPr txBox="1"/>
            <p:nvPr/>
          </p:nvSpPr>
          <p:spPr>
            <a:xfrm>
              <a:off x="944220" y="2438245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sp>
          <p:nvSpPr>
            <p:cNvPr id="303" name="Tekstvak 302">
              <a:extLst>
                <a:ext uri="{FF2B5EF4-FFF2-40B4-BE49-F238E27FC236}">
                  <a16:creationId xmlns:a16="http://schemas.microsoft.com/office/drawing/2014/main" id="{ACEBA2FE-B152-417A-8655-AFF1C18D0D53}"/>
                </a:ext>
              </a:extLst>
            </p:cNvPr>
            <p:cNvSpPr txBox="1"/>
            <p:nvPr/>
          </p:nvSpPr>
          <p:spPr>
            <a:xfrm>
              <a:off x="228339" y="1216475"/>
              <a:ext cx="712054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Anna</a:t>
              </a:r>
              <a:r>
                <a:rPr lang="nl-NL" sz="1400" dirty="0">
                  <a:highlight>
                    <a:srgbClr val="FFFF00"/>
                  </a:highlight>
                </a:rPr>
                <a:t> 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sp>
          <p:nvSpPr>
            <p:cNvPr id="304" name="Tekstvak 303">
              <a:extLst>
                <a:ext uri="{FF2B5EF4-FFF2-40B4-BE49-F238E27FC236}">
                  <a16:creationId xmlns:a16="http://schemas.microsoft.com/office/drawing/2014/main" id="{00B423B7-D2AE-457B-9B63-E4B9D28EC40B}"/>
                </a:ext>
              </a:extLst>
            </p:cNvPr>
            <p:cNvSpPr txBox="1"/>
            <p:nvPr/>
          </p:nvSpPr>
          <p:spPr>
            <a:xfrm>
              <a:off x="940393" y="1697842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305" name="Rechte verbindingslijn 304">
              <a:extLst>
                <a:ext uri="{FF2B5EF4-FFF2-40B4-BE49-F238E27FC236}">
                  <a16:creationId xmlns:a16="http://schemas.microsoft.com/office/drawing/2014/main" id="{050DD6DD-2D34-4F12-A354-626A6B035B51}"/>
                </a:ext>
              </a:extLst>
            </p:cNvPr>
            <p:cNvCxnSpPr>
              <a:cxnSpLocks/>
              <a:endCxn id="304" idx="3"/>
            </p:cNvCxnSpPr>
            <p:nvPr/>
          </p:nvCxnSpPr>
          <p:spPr>
            <a:xfrm flipH="1" flipV="1">
              <a:off x="2142197" y="1882508"/>
              <a:ext cx="4342579" cy="5016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Rechte verbindingslijn 307">
              <a:extLst>
                <a:ext uri="{FF2B5EF4-FFF2-40B4-BE49-F238E27FC236}">
                  <a16:creationId xmlns:a16="http://schemas.microsoft.com/office/drawing/2014/main" id="{CC685964-7052-4C6D-A1A1-C5C68EF4B93A}"/>
                </a:ext>
              </a:extLst>
            </p:cNvPr>
            <p:cNvCxnSpPr>
              <a:cxnSpLocks/>
              <a:stCxn id="304" idx="1"/>
              <a:endCxn id="303" idx="2"/>
            </p:cNvCxnSpPr>
            <p:nvPr/>
          </p:nvCxnSpPr>
          <p:spPr>
            <a:xfrm flipH="1" flipV="1">
              <a:off x="584366" y="1585807"/>
              <a:ext cx="356027" cy="2967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Rechte verbindingslijn 310">
              <a:extLst>
                <a:ext uri="{FF2B5EF4-FFF2-40B4-BE49-F238E27FC236}">
                  <a16:creationId xmlns:a16="http://schemas.microsoft.com/office/drawing/2014/main" id="{17B34847-CCA8-49A1-A633-8641E5922BF8}"/>
                </a:ext>
              </a:extLst>
            </p:cNvPr>
            <p:cNvCxnSpPr>
              <a:cxnSpLocks/>
              <a:stCxn id="289" idx="0"/>
              <a:endCxn id="279" idx="2"/>
            </p:cNvCxnSpPr>
            <p:nvPr/>
          </p:nvCxnSpPr>
          <p:spPr>
            <a:xfrm flipH="1" flipV="1">
              <a:off x="1453894" y="3603683"/>
              <a:ext cx="187128" cy="102355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Rechte verbindingslijn 311">
              <a:extLst>
                <a:ext uri="{FF2B5EF4-FFF2-40B4-BE49-F238E27FC236}">
                  <a16:creationId xmlns:a16="http://schemas.microsoft.com/office/drawing/2014/main" id="{277301C6-7C18-43FD-8C29-7C76179D32CC}"/>
                </a:ext>
              </a:extLst>
            </p:cNvPr>
            <p:cNvCxnSpPr>
              <a:cxnSpLocks/>
              <a:stCxn id="301" idx="2"/>
              <a:endCxn id="279" idx="0"/>
            </p:cNvCxnSpPr>
            <p:nvPr/>
          </p:nvCxnSpPr>
          <p:spPr>
            <a:xfrm flipH="1">
              <a:off x="1453894" y="2807577"/>
              <a:ext cx="91228" cy="426774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7" name="Tekstvak 316">
              <a:extLst>
                <a:ext uri="{FF2B5EF4-FFF2-40B4-BE49-F238E27FC236}">
                  <a16:creationId xmlns:a16="http://schemas.microsoft.com/office/drawing/2014/main" id="{5C507CAA-75B3-442B-8BE9-6565FB53EA3E}"/>
                </a:ext>
              </a:extLst>
            </p:cNvPr>
            <p:cNvSpPr txBox="1"/>
            <p:nvPr/>
          </p:nvSpPr>
          <p:spPr>
            <a:xfrm>
              <a:off x="108860" y="5107528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318" name="Rechte verbindingslijn 317">
              <a:extLst>
                <a:ext uri="{FF2B5EF4-FFF2-40B4-BE49-F238E27FC236}">
                  <a16:creationId xmlns:a16="http://schemas.microsoft.com/office/drawing/2014/main" id="{8AF07EA6-8E21-4F70-8F43-920D5BB77239}"/>
                </a:ext>
              </a:extLst>
            </p:cNvPr>
            <p:cNvCxnSpPr>
              <a:cxnSpLocks/>
              <a:endCxn id="317" idx="3"/>
            </p:cNvCxnSpPr>
            <p:nvPr/>
          </p:nvCxnSpPr>
          <p:spPr>
            <a:xfrm flipH="1" flipV="1">
              <a:off x="1310664" y="5292194"/>
              <a:ext cx="5388716" cy="358607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Rechte verbindingslijn 319">
              <a:extLst>
                <a:ext uri="{FF2B5EF4-FFF2-40B4-BE49-F238E27FC236}">
                  <a16:creationId xmlns:a16="http://schemas.microsoft.com/office/drawing/2014/main" id="{8E7B941D-18D0-437A-B7FD-73568E884DD2}"/>
                </a:ext>
              </a:extLst>
            </p:cNvPr>
            <p:cNvCxnSpPr>
              <a:cxnSpLocks/>
              <a:stCxn id="317" idx="0"/>
              <a:endCxn id="279" idx="2"/>
            </p:cNvCxnSpPr>
            <p:nvPr/>
          </p:nvCxnSpPr>
          <p:spPr>
            <a:xfrm flipV="1">
              <a:off x="709762" y="3603683"/>
              <a:ext cx="744132" cy="150384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Titel 29">
            <a:extLst>
              <a:ext uri="{FF2B5EF4-FFF2-40B4-BE49-F238E27FC236}">
                <a16:creationId xmlns:a16="http://schemas.microsoft.com/office/drawing/2014/main" id="{B82C0DD9-B152-4E6F-B511-F1A72BCE14E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The Cooperation </a:t>
            </a:r>
            <a:r>
              <a:rPr lang="nl-NL" dirty="0" err="1"/>
              <a:t>and</a:t>
            </a:r>
            <a:r>
              <a:rPr lang="nl-NL" dirty="0"/>
              <a:t> Anna</a:t>
            </a:r>
          </a:p>
        </p:txBody>
      </p:sp>
    </p:spTree>
    <p:extLst>
      <p:ext uri="{BB962C8B-B14F-4D97-AF65-F5344CB8AC3E}">
        <p14:creationId xmlns:p14="http://schemas.microsoft.com/office/powerpoint/2010/main" val="2957753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Ownership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Ownership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Share in </a:t>
            </a:r>
            <a:r>
              <a:rPr lang="nl-NL" dirty="0" err="1"/>
              <a:t>Rights</a:t>
            </a:r>
            <a:r>
              <a:rPr lang="nl-NL" dirty="0"/>
              <a:t> or </a:t>
            </a:r>
            <a:r>
              <a:rPr lang="nl-NL" dirty="0" err="1"/>
              <a:t>Shareholders</a:t>
            </a:r>
            <a:endParaRPr lang="nl-NL" dirty="0"/>
          </a:p>
        </p:txBody>
      </p: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58878C5B-DD71-4F2D-AED1-F77AD0A8F887}"/>
              </a:ext>
            </a:extLst>
          </p:cNvPr>
          <p:cNvCxnSpPr/>
          <p:nvPr/>
        </p:nvCxnSpPr>
        <p:spPr>
          <a:xfrm flipV="1">
            <a:off x="132080" y="3667760"/>
            <a:ext cx="11795760" cy="11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92595" y="4773779"/>
            <a:ext cx="62549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nl-NL" dirty="0"/>
              <a:t>9/10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595" y="5759461"/>
            <a:ext cx="62549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nl-NL" dirty="0"/>
              <a:t>1/10</a:t>
            </a:r>
          </a:p>
        </p:txBody>
      </p:sp>
      <p:sp>
        <p:nvSpPr>
          <p:cNvPr id="29" name="Pijl: omlaag 28">
            <a:extLst>
              <a:ext uri="{FF2B5EF4-FFF2-40B4-BE49-F238E27FC236}">
                <a16:creationId xmlns:a16="http://schemas.microsoft.com/office/drawing/2014/main" id="{3834F3AB-F8D6-4F78-9F16-FA496AB631D8}"/>
              </a:ext>
            </a:extLst>
          </p:cNvPr>
          <p:cNvSpPr/>
          <p:nvPr/>
        </p:nvSpPr>
        <p:spPr>
          <a:xfrm rot="5400000">
            <a:off x="2704801" y="5817049"/>
            <a:ext cx="879052" cy="1139735"/>
          </a:xfrm>
          <a:prstGeom prst="downArrow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9D95F766-86D6-4095-B206-91F5E9A92760}"/>
              </a:ext>
            </a:extLst>
          </p:cNvPr>
          <p:cNvSpPr txBox="1"/>
          <p:nvPr/>
        </p:nvSpPr>
        <p:spPr>
          <a:xfrm>
            <a:off x="3882297" y="6200915"/>
            <a:ext cx="3768918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PartyMember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associative</a:t>
            </a:r>
            <a:r>
              <a:rPr lang="nl-NL" dirty="0"/>
              <a:t> class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14D33FB9-407D-4F9C-A169-928E45BC9B9B}"/>
              </a:ext>
            </a:extLst>
          </p:cNvPr>
          <p:cNvSpPr txBox="1"/>
          <p:nvPr/>
        </p:nvSpPr>
        <p:spPr>
          <a:xfrm>
            <a:off x="3543838" y="3957501"/>
            <a:ext cx="670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Alternative</a:t>
            </a:r>
            <a:r>
              <a:rPr lang="nl-NL" dirty="0"/>
              <a:t>: </a:t>
            </a:r>
            <a:r>
              <a:rPr lang="nl-NL" dirty="0" err="1"/>
              <a:t>parties</a:t>
            </a:r>
            <a:r>
              <a:rPr lang="nl-NL" dirty="0"/>
              <a:t> Anna </a:t>
            </a:r>
            <a:r>
              <a:rPr lang="nl-NL" dirty="0" err="1"/>
              <a:t>and</a:t>
            </a:r>
            <a:r>
              <a:rPr lang="nl-NL" dirty="0"/>
              <a:t> Cooperation as members of </a:t>
            </a:r>
            <a:r>
              <a:rPr lang="nl-NL" dirty="0" err="1"/>
              <a:t>group</a:t>
            </a:r>
            <a:r>
              <a:rPr lang="nl-NL" dirty="0"/>
              <a:t> party</a:t>
            </a:r>
          </a:p>
        </p:txBody>
      </p:sp>
    </p:spTree>
    <p:extLst>
      <p:ext uri="{BB962C8B-B14F-4D97-AF65-F5344CB8AC3E}">
        <p14:creationId xmlns:p14="http://schemas.microsoft.com/office/powerpoint/2010/main" val="2880458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0" y="2548126"/>
            <a:ext cx="2075688" cy="63093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5" y="5136739"/>
            <a:ext cx="2075688" cy="63093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 flipV="1">
            <a:off x="9078082" y="5424995"/>
            <a:ext cx="944634" cy="1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4" y="1917175"/>
            <a:ext cx="2075688" cy="63093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8080" y="2230743"/>
            <a:ext cx="944634" cy="19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8" y="1423413"/>
            <a:ext cx="2075688" cy="63093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2" y="2544024"/>
            <a:ext cx="2075688" cy="630936"/>
          </a:xfrm>
          <a:prstGeom prst="rect">
            <a:avLst/>
          </a:prstGeom>
          <a:solidFill>
            <a:srgbClr val="FEFF6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Ownership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8" y="1430384"/>
            <a:ext cx="2075688" cy="630936"/>
          </a:xfrm>
          <a:prstGeom prst="rect">
            <a:avLst/>
          </a:prstGeom>
          <a:solidFill>
            <a:srgbClr val="FEFF6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Ownership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2" y="1915275"/>
            <a:ext cx="2075688" cy="630936"/>
          </a:xfrm>
          <a:prstGeom prst="rect">
            <a:avLst/>
          </a:prstGeom>
          <a:solidFill>
            <a:srgbClr val="FEFF6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6098" y="2859492"/>
            <a:ext cx="1235304" cy="4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6106" y="1738881"/>
            <a:ext cx="1235302" cy="6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7090" y="2230743"/>
            <a:ext cx="1235302" cy="6287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7096" y="1745852"/>
            <a:ext cx="1235296" cy="4848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4" y="5109527"/>
            <a:ext cx="2075688" cy="630936"/>
          </a:xfrm>
          <a:prstGeom prst="rect">
            <a:avLst/>
          </a:prstGeom>
          <a:solidFill>
            <a:srgbClr val="FEFF6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3" y="5109527"/>
            <a:ext cx="2075688" cy="630936"/>
          </a:xfrm>
          <a:prstGeom prst="rect">
            <a:avLst/>
          </a:prstGeom>
          <a:solidFill>
            <a:srgbClr val="FEFF6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6106" y="5424995"/>
            <a:ext cx="1235297" cy="8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7091" y="5424995"/>
            <a:ext cx="12353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8" y="6068583"/>
            <a:ext cx="2075688" cy="63093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19" y="4165306"/>
            <a:ext cx="2075688" cy="63093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Anna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8" y="5117589"/>
            <a:ext cx="2075688" cy="63093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262" y="5748525"/>
            <a:ext cx="0" cy="3200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262" y="4796242"/>
            <a:ext cx="1" cy="321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Share in </a:t>
            </a:r>
            <a:r>
              <a:rPr lang="nl-NL" dirty="0" err="1"/>
              <a:t>Rights</a:t>
            </a:r>
            <a:endParaRPr lang="nl-NL" dirty="0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C391F1D6-41CC-4AA8-90E1-32597F2D3BF2}"/>
              </a:ext>
            </a:extLst>
          </p:cNvPr>
          <p:cNvSpPr/>
          <p:nvPr/>
        </p:nvSpPr>
        <p:spPr>
          <a:xfrm>
            <a:off x="3596810" y="2389249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BCC97125-CA2A-49E4-820E-491670823127}"/>
              </a:ext>
            </a:extLst>
          </p:cNvPr>
          <p:cNvSpPr/>
          <p:nvPr/>
        </p:nvSpPr>
        <p:spPr>
          <a:xfrm>
            <a:off x="3596810" y="1190540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08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Ownership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Ownership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PartyMember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PartyMemberAnna</a:t>
            </a:r>
            <a:r>
              <a:rPr lang="nl-NL" dirty="0">
                <a:solidFill>
                  <a:schemeClr val="tx1"/>
                </a:solidFill>
              </a:rPr>
              <a:t>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chemeClr val="tx1"/>
                </a:solidFill>
              </a:rPr>
              <a:t>GroupPart</a:t>
            </a:r>
            <a:r>
              <a:rPr lang="nl-NL" sz="1600" dirty="0">
                <a:solidFill>
                  <a:schemeClr val="tx1"/>
                </a:solidFill>
              </a:rPr>
              <a:t> 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Shareholders</a:t>
            </a:r>
            <a:endParaRPr lang="nl-NL" dirty="0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E416F43B-997F-402E-9016-33E06CE32D49}"/>
              </a:ext>
            </a:extLst>
          </p:cNvPr>
          <p:cNvSpPr/>
          <p:nvPr/>
        </p:nvSpPr>
        <p:spPr>
          <a:xfrm>
            <a:off x="585560" y="4536595"/>
            <a:ext cx="925326" cy="89943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6063E2E3-15E3-423C-AC92-F2A6EF188798}"/>
              </a:ext>
            </a:extLst>
          </p:cNvPr>
          <p:cNvSpPr/>
          <p:nvPr/>
        </p:nvSpPr>
        <p:spPr>
          <a:xfrm>
            <a:off x="585560" y="5434587"/>
            <a:ext cx="925326" cy="8994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130463CF-E5FA-44A1-8FCF-0B85940C225A}"/>
              </a:ext>
            </a:extLst>
          </p:cNvPr>
          <p:cNvSpPr txBox="1"/>
          <p:nvPr/>
        </p:nvSpPr>
        <p:spPr>
          <a:xfrm>
            <a:off x="792595" y="477377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9/10</a:t>
            </a: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3827D3B8-633E-4724-A5F0-B5E61EF9EFB2}"/>
              </a:ext>
            </a:extLst>
          </p:cNvPr>
          <p:cNvSpPr txBox="1"/>
          <p:nvPr/>
        </p:nvSpPr>
        <p:spPr>
          <a:xfrm>
            <a:off x="792595" y="575946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1/10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F569ED25-A117-49C9-BECF-C4CA1D346098}"/>
              </a:ext>
            </a:extLst>
          </p:cNvPr>
          <p:cNvSpPr txBox="1"/>
          <p:nvPr/>
        </p:nvSpPr>
        <p:spPr>
          <a:xfrm>
            <a:off x="2894275" y="6253721"/>
            <a:ext cx="376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PartyMember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associative</a:t>
            </a:r>
            <a:r>
              <a:rPr lang="nl-NL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97614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596753"/>
              </p:ext>
            </p:extLst>
          </p:nvPr>
        </p:nvGraphicFramePr>
        <p:xfrm>
          <a:off x="66365" y="158620"/>
          <a:ext cx="26079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1308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43503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69310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743865"/>
              </p:ext>
            </p:extLst>
          </p:nvPr>
        </p:nvGraphicFramePr>
        <p:xfrm>
          <a:off x="7503173" y="158620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435148"/>
              </p:ext>
            </p:extLst>
          </p:nvPr>
        </p:nvGraphicFramePr>
        <p:xfrm>
          <a:off x="9555668" y="143256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8541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349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4481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370687"/>
              </p:ext>
            </p:extLst>
          </p:nvPr>
        </p:nvGraphicFramePr>
        <p:xfrm>
          <a:off x="3671612" y="158620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cxnSp>
        <p:nvCxnSpPr>
          <p:cNvPr id="87" name="Rechte verbindingslijn 12">
            <a:extLst>
              <a:ext uri="{FF2B5EF4-FFF2-40B4-BE49-F238E27FC236}">
                <a16:creationId xmlns:a16="http://schemas.microsoft.com/office/drawing/2014/main" id="{A9B67637-06C5-A51F-7CA8-D25570299985}"/>
              </a:ext>
            </a:extLst>
          </p:cNvPr>
          <p:cNvCxnSpPr>
            <a:cxnSpLocks/>
          </p:cNvCxnSpPr>
          <p:nvPr/>
        </p:nvCxnSpPr>
        <p:spPr>
          <a:xfrm>
            <a:off x="2674280" y="1803525"/>
            <a:ext cx="9973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12">
            <a:extLst>
              <a:ext uri="{FF2B5EF4-FFF2-40B4-BE49-F238E27FC236}">
                <a16:creationId xmlns:a16="http://schemas.microsoft.com/office/drawing/2014/main" id="{5D18EF01-77ED-CDB6-C12D-AFC903E0314E}"/>
              </a:ext>
            </a:extLst>
          </p:cNvPr>
          <p:cNvCxnSpPr>
            <a:cxnSpLocks/>
          </p:cNvCxnSpPr>
          <p:nvPr/>
        </p:nvCxnSpPr>
        <p:spPr>
          <a:xfrm>
            <a:off x="2674280" y="2098993"/>
            <a:ext cx="9973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12">
            <a:extLst>
              <a:ext uri="{FF2B5EF4-FFF2-40B4-BE49-F238E27FC236}">
                <a16:creationId xmlns:a16="http://schemas.microsoft.com/office/drawing/2014/main" id="{2EAB6D97-12A6-1EAC-3CC7-2DD3CB5DBF55}"/>
              </a:ext>
            </a:extLst>
          </p:cNvPr>
          <p:cNvCxnSpPr>
            <a:cxnSpLocks/>
          </p:cNvCxnSpPr>
          <p:nvPr/>
        </p:nvCxnSpPr>
        <p:spPr>
          <a:xfrm flipV="1">
            <a:off x="6502806" y="1520496"/>
            <a:ext cx="991259" cy="301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12">
            <a:extLst>
              <a:ext uri="{FF2B5EF4-FFF2-40B4-BE49-F238E27FC236}">
                <a16:creationId xmlns:a16="http://schemas.microsoft.com/office/drawing/2014/main" id="{2D9B8BC0-D15B-2BA9-82FC-FD01F863C5A4}"/>
              </a:ext>
            </a:extLst>
          </p:cNvPr>
          <p:cNvCxnSpPr>
            <a:cxnSpLocks/>
          </p:cNvCxnSpPr>
          <p:nvPr/>
        </p:nvCxnSpPr>
        <p:spPr>
          <a:xfrm flipV="1">
            <a:off x="6511914" y="1520496"/>
            <a:ext cx="982151" cy="5784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hte verbindingslijn 12">
            <a:extLst>
              <a:ext uri="{FF2B5EF4-FFF2-40B4-BE49-F238E27FC236}">
                <a16:creationId xmlns:a16="http://schemas.microsoft.com/office/drawing/2014/main" id="{362A812B-1BF9-6D9F-554F-4859D6F9D2DF}"/>
              </a:ext>
            </a:extLst>
          </p:cNvPr>
          <p:cNvCxnSpPr>
            <a:cxnSpLocks/>
          </p:cNvCxnSpPr>
          <p:nvPr/>
        </p:nvCxnSpPr>
        <p:spPr>
          <a:xfrm>
            <a:off x="8546194" y="1504281"/>
            <a:ext cx="10094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01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942023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766957" y="4909159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9897737" y="3954414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WR17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897736" y="540566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WR21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9897737" y="4683114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WR20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586558" y="5226157"/>
            <a:ext cx="1180399" cy="160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 flipV="1">
            <a:off x="2455777" y="5242182"/>
            <a:ext cx="1055428" cy="168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8842310" y="5226157"/>
            <a:ext cx="1055426" cy="4965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8842310" y="4271412"/>
            <a:ext cx="1055427" cy="954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>
            <a:off x="8842310" y="5000112"/>
            <a:ext cx="1055427" cy="226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511205" y="4925184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Right05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84BDB16F-A174-4623-BC40-46B6EE52C50A}"/>
              </a:ext>
            </a:extLst>
          </p:cNvPr>
          <p:cNvSpPr/>
          <p:nvPr/>
        </p:nvSpPr>
        <p:spPr>
          <a:xfrm>
            <a:off x="9897738" y="324861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WR09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EED8B7D-2822-4643-AFC3-25C20935AE08}"/>
              </a:ext>
            </a:extLst>
          </p:cNvPr>
          <p:cNvSpPr/>
          <p:nvPr/>
        </p:nvSpPr>
        <p:spPr>
          <a:xfrm>
            <a:off x="9897739" y="6116310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WR11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A1749DA-AFC4-48E8-92C1-DD63392B6456}"/>
              </a:ext>
            </a:extLst>
          </p:cNvPr>
          <p:cNvCxnSpPr>
            <a:cxnSpLocks/>
            <a:stCxn id="38" idx="1"/>
            <a:endCxn id="28" idx="3"/>
          </p:cNvCxnSpPr>
          <p:nvPr/>
        </p:nvCxnSpPr>
        <p:spPr>
          <a:xfrm flipH="1">
            <a:off x="8842310" y="3565615"/>
            <a:ext cx="1055428" cy="16605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9897739" y="253897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8842309" y="2855969"/>
            <a:ext cx="1055430" cy="5887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52B6E07F-23FD-4E48-BD54-2D082EF2F38C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>
            <a:off x="8842309" y="6423145"/>
            <a:ext cx="1055430" cy="101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24" y="2538971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511203" y="374097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Ownership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511204" y="252797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Ownership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6766956" y="3127740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77" y="4057976"/>
            <a:ext cx="1055426" cy="1201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2455777" y="2844968"/>
            <a:ext cx="1055427" cy="110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586556" y="3444738"/>
            <a:ext cx="1180400" cy="6132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586557" y="2844968"/>
            <a:ext cx="1180399" cy="5997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6766956" y="610614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511203" y="608558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Right06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>
            <a:off x="2455777" y="5259021"/>
            <a:ext cx="1055426" cy="11435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586556" y="6402585"/>
            <a:ext cx="1180400" cy="205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el 29">
            <a:extLst>
              <a:ext uri="{FF2B5EF4-FFF2-40B4-BE49-F238E27FC236}">
                <a16:creationId xmlns:a16="http://schemas.microsoft.com/office/drawing/2014/main" id="{0B27FBFD-8535-4768-B8CC-BF9BBCBCF4AA}"/>
              </a:ext>
            </a:extLst>
          </p:cNvPr>
          <p:cNvSpPr txBox="1">
            <a:spLocks/>
          </p:cNvSpPr>
          <p:nvPr/>
        </p:nvSpPr>
        <p:spPr>
          <a:xfrm>
            <a:off x="180821" y="582826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/>
              <a:t>Anna has a share 9/10th in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ownership</a:t>
            </a:r>
            <a:r>
              <a:rPr lang="nl-NL" sz="1800" dirty="0"/>
              <a:t> of BAU04</a:t>
            </a:r>
          </a:p>
          <a:p>
            <a:pPr algn="r"/>
            <a:r>
              <a:rPr lang="nl-NL" sz="1800" dirty="0"/>
              <a:t>The Cooperation has a share 1/10th</a:t>
            </a:r>
          </a:p>
        </p:txBody>
      </p:sp>
      <p:sp>
        <p:nvSpPr>
          <p:cNvPr id="47" name="Titel 29">
            <a:extLst>
              <a:ext uri="{FF2B5EF4-FFF2-40B4-BE49-F238E27FC236}">
                <a16:creationId xmlns:a16="http://schemas.microsoft.com/office/drawing/2014/main" id="{DD3E753C-94E3-4646-97CB-1E2F6DB72249}"/>
              </a:ext>
            </a:extLst>
          </p:cNvPr>
          <p:cNvSpPr txBox="1">
            <a:spLocks/>
          </p:cNvSpPr>
          <p:nvPr/>
        </p:nvSpPr>
        <p:spPr>
          <a:xfrm>
            <a:off x="2790824" y="597169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1800" dirty="0"/>
              <a:t>The Cooperation </a:t>
            </a:r>
            <a:r>
              <a:rPr lang="nl-NL" sz="1800" dirty="0" err="1"/>
              <a:t>further</a:t>
            </a:r>
            <a:r>
              <a:rPr lang="nl-NL" sz="1800" dirty="0"/>
              <a:t> </a:t>
            </a:r>
            <a:r>
              <a:rPr lang="nl-NL" sz="1800" dirty="0" err="1"/>
              <a:t>owns</a:t>
            </a:r>
            <a:r>
              <a:rPr lang="nl-NL" sz="1800" dirty="0"/>
              <a:t> BAU05 </a:t>
            </a:r>
            <a:r>
              <a:rPr lang="nl-NL" sz="1800" dirty="0" err="1"/>
              <a:t>and</a:t>
            </a:r>
            <a:r>
              <a:rPr lang="nl-NL" sz="1800" dirty="0"/>
              <a:t> BAU06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1C0A1-6A61-573A-0EF9-B4702CE62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65"/>
          <a:stretch/>
        </p:blipFill>
        <p:spPr>
          <a:xfrm>
            <a:off x="6096000" y="168486"/>
            <a:ext cx="4569967" cy="220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70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760096"/>
              </p:ext>
            </p:extLst>
          </p:nvPr>
        </p:nvGraphicFramePr>
        <p:xfrm>
          <a:off x="66365" y="158620"/>
          <a:ext cx="26079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1308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43503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69310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635455"/>
              </p:ext>
            </p:extLst>
          </p:nvPr>
        </p:nvGraphicFramePr>
        <p:xfrm>
          <a:off x="7503173" y="158620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50319"/>
              </p:ext>
            </p:extLst>
          </p:nvPr>
        </p:nvGraphicFramePr>
        <p:xfrm>
          <a:off x="9555668" y="143256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685418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3491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34481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391886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1476"/>
              </p:ext>
            </p:extLst>
          </p:nvPr>
        </p:nvGraphicFramePr>
        <p:xfrm>
          <a:off x="3671612" y="158620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cxnSp>
        <p:nvCxnSpPr>
          <p:cNvPr id="57" name="Rechte verbindingslijn 12">
            <a:extLst>
              <a:ext uri="{FF2B5EF4-FFF2-40B4-BE49-F238E27FC236}">
                <a16:creationId xmlns:a16="http://schemas.microsoft.com/office/drawing/2014/main" id="{5689BBF5-CA66-C03A-0BFE-AD2EEE1E7162}"/>
              </a:ext>
            </a:extLst>
          </p:cNvPr>
          <p:cNvCxnSpPr>
            <a:cxnSpLocks/>
          </p:cNvCxnSpPr>
          <p:nvPr/>
        </p:nvCxnSpPr>
        <p:spPr>
          <a:xfrm>
            <a:off x="2674280" y="2098993"/>
            <a:ext cx="997332" cy="594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12">
            <a:extLst>
              <a:ext uri="{FF2B5EF4-FFF2-40B4-BE49-F238E27FC236}">
                <a16:creationId xmlns:a16="http://schemas.microsoft.com/office/drawing/2014/main" id="{DE7413DD-6FBD-59E8-7B81-59E83984D2CC}"/>
              </a:ext>
            </a:extLst>
          </p:cNvPr>
          <p:cNvCxnSpPr>
            <a:cxnSpLocks/>
          </p:cNvCxnSpPr>
          <p:nvPr/>
        </p:nvCxnSpPr>
        <p:spPr>
          <a:xfrm>
            <a:off x="2674280" y="2098993"/>
            <a:ext cx="997332" cy="3423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Rechte verbindingslijn 12">
            <a:extLst>
              <a:ext uri="{FF2B5EF4-FFF2-40B4-BE49-F238E27FC236}">
                <a16:creationId xmlns:a16="http://schemas.microsoft.com/office/drawing/2014/main" id="{A9B67637-06C5-A51F-7CA8-D25570299985}"/>
              </a:ext>
            </a:extLst>
          </p:cNvPr>
          <p:cNvCxnSpPr>
            <a:cxnSpLocks/>
          </p:cNvCxnSpPr>
          <p:nvPr/>
        </p:nvCxnSpPr>
        <p:spPr>
          <a:xfrm>
            <a:off x="2674280" y="1803525"/>
            <a:ext cx="997332" cy="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Rechte verbindingslijn 12">
            <a:extLst>
              <a:ext uri="{FF2B5EF4-FFF2-40B4-BE49-F238E27FC236}">
                <a16:creationId xmlns:a16="http://schemas.microsoft.com/office/drawing/2014/main" id="{5D18EF01-77ED-CDB6-C12D-AFC903E0314E}"/>
              </a:ext>
            </a:extLst>
          </p:cNvPr>
          <p:cNvCxnSpPr>
            <a:cxnSpLocks/>
          </p:cNvCxnSpPr>
          <p:nvPr/>
        </p:nvCxnSpPr>
        <p:spPr>
          <a:xfrm>
            <a:off x="2674280" y="2098993"/>
            <a:ext cx="997332" cy="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Rechte verbindingslijn 12">
            <a:extLst>
              <a:ext uri="{FF2B5EF4-FFF2-40B4-BE49-F238E27FC236}">
                <a16:creationId xmlns:a16="http://schemas.microsoft.com/office/drawing/2014/main" id="{2EAB6D97-12A6-1EAC-3CC7-2DD3CB5DBF55}"/>
              </a:ext>
            </a:extLst>
          </p:cNvPr>
          <p:cNvCxnSpPr>
            <a:cxnSpLocks/>
          </p:cNvCxnSpPr>
          <p:nvPr/>
        </p:nvCxnSpPr>
        <p:spPr>
          <a:xfrm flipV="1">
            <a:off x="6502806" y="1520496"/>
            <a:ext cx="991259" cy="30169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12">
            <a:extLst>
              <a:ext uri="{FF2B5EF4-FFF2-40B4-BE49-F238E27FC236}">
                <a16:creationId xmlns:a16="http://schemas.microsoft.com/office/drawing/2014/main" id="{2D9B8BC0-D15B-2BA9-82FC-FD01F863C5A4}"/>
              </a:ext>
            </a:extLst>
          </p:cNvPr>
          <p:cNvCxnSpPr>
            <a:cxnSpLocks/>
          </p:cNvCxnSpPr>
          <p:nvPr/>
        </p:nvCxnSpPr>
        <p:spPr>
          <a:xfrm flipV="1">
            <a:off x="6511914" y="1520496"/>
            <a:ext cx="982151" cy="578497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12">
            <a:extLst>
              <a:ext uri="{FF2B5EF4-FFF2-40B4-BE49-F238E27FC236}">
                <a16:creationId xmlns:a16="http://schemas.microsoft.com/office/drawing/2014/main" id="{0FB70BEB-AE09-1550-1D29-2414B7EBDBED}"/>
              </a:ext>
            </a:extLst>
          </p:cNvPr>
          <p:cNvCxnSpPr>
            <a:cxnSpLocks/>
          </p:cNvCxnSpPr>
          <p:nvPr/>
        </p:nvCxnSpPr>
        <p:spPr>
          <a:xfrm flipV="1">
            <a:off x="6502806" y="1838401"/>
            <a:ext cx="991259" cy="602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2">
            <a:extLst>
              <a:ext uri="{FF2B5EF4-FFF2-40B4-BE49-F238E27FC236}">
                <a16:creationId xmlns:a16="http://schemas.microsoft.com/office/drawing/2014/main" id="{AFA8CADF-09E1-A08F-31C9-A6374F0DF0DE}"/>
              </a:ext>
            </a:extLst>
          </p:cNvPr>
          <p:cNvCxnSpPr>
            <a:cxnSpLocks/>
          </p:cNvCxnSpPr>
          <p:nvPr/>
        </p:nvCxnSpPr>
        <p:spPr>
          <a:xfrm flipV="1">
            <a:off x="6493698" y="2149785"/>
            <a:ext cx="991259" cy="602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hte verbindingslijn 12">
            <a:extLst>
              <a:ext uri="{FF2B5EF4-FFF2-40B4-BE49-F238E27FC236}">
                <a16:creationId xmlns:a16="http://schemas.microsoft.com/office/drawing/2014/main" id="{362A812B-1BF9-6D9F-554F-4859D6F9D2DF}"/>
              </a:ext>
            </a:extLst>
          </p:cNvPr>
          <p:cNvCxnSpPr>
            <a:cxnSpLocks/>
          </p:cNvCxnSpPr>
          <p:nvPr/>
        </p:nvCxnSpPr>
        <p:spPr>
          <a:xfrm>
            <a:off x="8546194" y="1504281"/>
            <a:ext cx="1009474" cy="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12">
            <a:extLst>
              <a:ext uri="{FF2B5EF4-FFF2-40B4-BE49-F238E27FC236}">
                <a16:creationId xmlns:a16="http://schemas.microsoft.com/office/drawing/2014/main" id="{95B93D9C-2F42-53F9-25C7-AFA65CAEDCBE}"/>
              </a:ext>
            </a:extLst>
          </p:cNvPr>
          <p:cNvCxnSpPr>
            <a:cxnSpLocks/>
          </p:cNvCxnSpPr>
          <p:nvPr/>
        </p:nvCxnSpPr>
        <p:spPr>
          <a:xfrm>
            <a:off x="8546194" y="1803525"/>
            <a:ext cx="1009474" cy="1132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Rechte verbindingslijn 12">
            <a:extLst>
              <a:ext uri="{FF2B5EF4-FFF2-40B4-BE49-F238E27FC236}">
                <a16:creationId xmlns:a16="http://schemas.microsoft.com/office/drawing/2014/main" id="{1C3854FB-11FE-0079-B000-71EABCF2A804}"/>
              </a:ext>
            </a:extLst>
          </p:cNvPr>
          <p:cNvCxnSpPr>
            <a:cxnSpLocks/>
          </p:cNvCxnSpPr>
          <p:nvPr/>
        </p:nvCxnSpPr>
        <p:spPr>
          <a:xfrm>
            <a:off x="8546194" y="1838401"/>
            <a:ext cx="1009474" cy="35460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chte verbindingslijn 12">
            <a:extLst>
              <a:ext uri="{FF2B5EF4-FFF2-40B4-BE49-F238E27FC236}">
                <a16:creationId xmlns:a16="http://schemas.microsoft.com/office/drawing/2014/main" id="{BF46BB03-020D-0A4D-E540-707E030E358B}"/>
              </a:ext>
            </a:extLst>
          </p:cNvPr>
          <p:cNvCxnSpPr>
            <a:cxnSpLocks/>
          </p:cNvCxnSpPr>
          <p:nvPr/>
        </p:nvCxnSpPr>
        <p:spPr>
          <a:xfrm>
            <a:off x="8546194" y="1838401"/>
            <a:ext cx="997554" cy="44253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Rechte verbindingslijn 12">
            <a:extLst>
              <a:ext uri="{FF2B5EF4-FFF2-40B4-BE49-F238E27FC236}">
                <a16:creationId xmlns:a16="http://schemas.microsoft.com/office/drawing/2014/main" id="{402DF1D3-66FF-A40A-2E9A-72AD5650D9E0}"/>
              </a:ext>
            </a:extLst>
          </p:cNvPr>
          <p:cNvCxnSpPr>
            <a:cxnSpLocks/>
          </p:cNvCxnSpPr>
          <p:nvPr/>
        </p:nvCxnSpPr>
        <p:spPr>
          <a:xfrm>
            <a:off x="8546194" y="1803525"/>
            <a:ext cx="1009474" cy="48179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chte verbindingslijn 12">
            <a:extLst>
              <a:ext uri="{FF2B5EF4-FFF2-40B4-BE49-F238E27FC236}">
                <a16:creationId xmlns:a16="http://schemas.microsoft.com/office/drawing/2014/main" id="{D06013E3-DB47-E5FF-A4AE-03C53440F4F0}"/>
              </a:ext>
            </a:extLst>
          </p:cNvPr>
          <p:cNvCxnSpPr>
            <a:cxnSpLocks/>
          </p:cNvCxnSpPr>
          <p:nvPr/>
        </p:nvCxnSpPr>
        <p:spPr>
          <a:xfrm>
            <a:off x="8546194" y="2149785"/>
            <a:ext cx="1009474" cy="14485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111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el 29">
            <a:extLst>
              <a:ext uri="{FF2B5EF4-FFF2-40B4-BE49-F238E27FC236}">
                <a16:creationId xmlns:a16="http://schemas.microsoft.com/office/drawing/2014/main" id="{B82C0DD9-B152-4E6F-B511-F1A72BCE14E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(</a:t>
            </a:r>
            <a:r>
              <a:rPr lang="nl-NL" dirty="0" err="1"/>
              <a:t>restriction</a:t>
            </a:r>
            <a:r>
              <a:rPr lang="nl-NL" dirty="0"/>
              <a:t>), a </a:t>
            </a:r>
            <a:r>
              <a:rPr lang="nl-NL" dirty="0" err="1"/>
              <a:t>Usufruct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Ownership on BAU06 </a:t>
            </a:r>
            <a:r>
              <a:rPr lang="nl-NL" dirty="0" err="1"/>
              <a:t>whith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Unit WR11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9AC573-891C-894A-A4E6-2C0489ECCED3}"/>
              </a:ext>
            </a:extLst>
          </p:cNvPr>
          <p:cNvGrpSpPr/>
          <p:nvPr/>
        </p:nvGrpSpPr>
        <p:grpSpPr>
          <a:xfrm>
            <a:off x="211873" y="1413970"/>
            <a:ext cx="11848524" cy="5309119"/>
            <a:chOff x="211873" y="1413970"/>
            <a:chExt cx="11848524" cy="5309119"/>
          </a:xfrm>
        </p:grpSpPr>
        <p:pic>
          <p:nvPicPr>
            <p:cNvPr id="19" name="Picture 18" descr="Chart, treemap chart&#10;&#10;Description automatically generated">
              <a:extLst>
                <a:ext uri="{FF2B5EF4-FFF2-40B4-BE49-F238E27FC236}">
                  <a16:creationId xmlns:a16="http://schemas.microsoft.com/office/drawing/2014/main" id="{9458B085-C945-CD2E-DA5D-F4270F08DE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77" b="8708"/>
            <a:stretch/>
          </p:blipFill>
          <p:spPr>
            <a:xfrm>
              <a:off x="2362411" y="1413970"/>
              <a:ext cx="9697986" cy="5309119"/>
            </a:xfrm>
            <a:prstGeom prst="rect">
              <a:avLst/>
            </a:prstGeom>
          </p:spPr>
        </p:pic>
        <p:cxnSp>
          <p:nvCxnSpPr>
            <p:cNvPr id="278" name="Rechte verbindingslijn 277">
              <a:extLst>
                <a:ext uri="{FF2B5EF4-FFF2-40B4-BE49-F238E27FC236}">
                  <a16:creationId xmlns:a16="http://schemas.microsoft.com/office/drawing/2014/main" id="{008AFC6F-2167-4025-AB8C-64DEE014754B}"/>
                </a:ext>
              </a:extLst>
            </p:cNvPr>
            <p:cNvCxnSpPr>
              <a:cxnSpLocks/>
              <a:stCxn id="279" idx="3"/>
            </p:cNvCxnSpPr>
            <p:nvPr/>
          </p:nvCxnSpPr>
          <p:spPr>
            <a:xfrm flipH="1">
              <a:off x="1923429" y="3367608"/>
              <a:ext cx="87705" cy="935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Tekstvak 278">
              <a:extLst>
                <a:ext uri="{FF2B5EF4-FFF2-40B4-BE49-F238E27FC236}">
                  <a16:creationId xmlns:a16="http://schemas.microsoft.com/office/drawing/2014/main" id="{FBA832F6-C46A-47B4-9070-ED1BBA6ECDE8}"/>
                </a:ext>
              </a:extLst>
            </p:cNvPr>
            <p:cNvSpPr txBox="1"/>
            <p:nvPr/>
          </p:nvSpPr>
          <p:spPr>
            <a:xfrm>
              <a:off x="665509" y="3182942"/>
              <a:ext cx="1345625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Capital</a:t>
              </a:r>
              <a:r>
                <a:rPr lang="nl-NL" dirty="0"/>
                <a:t> Bank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sp>
          <p:nvSpPr>
            <p:cNvPr id="317" name="Tekstvak 316">
              <a:extLst>
                <a:ext uri="{FF2B5EF4-FFF2-40B4-BE49-F238E27FC236}">
                  <a16:creationId xmlns:a16="http://schemas.microsoft.com/office/drawing/2014/main" id="{5C507CAA-75B3-442B-8BE9-6565FB53EA3E}"/>
                </a:ext>
              </a:extLst>
            </p:cNvPr>
            <p:cNvSpPr txBox="1"/>
            <p:nvPr/>
          </p:nvSpPr>
          <p:spPr>
            <a:xfrm>
              <a:off x="759662" y="4247812"/>
              <a:ext cx="1098570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Mortgage</a:t>
              </a:r>
              <a:endParaRPr lang="en-GB" dirty="0"/>
            </a:p>
          </p:txBody>
        </p:sp>
        <p:cxnSp>
          <p:nvCxnSpPr>
            <p:cNvPr id="318" name="Rechte verbindingslijn 317">
              <a:extLst>
                <a:ext uri="{FF2B5EF4-FFF2-40B4-BE49-F238E27FC236}">
                  <a16:creationId xmlns:a16="http://schemas.microsoft.com/office/drawing/2014/main" id="{8AF07EA6-8E21-4F70-8F43-920D5BB77239}"/>
                </a:ext>
              </a:extLst>
            </p:cNvPr>
            <p:cNvCxnSpPr>
              <a:cxnSpLocks/>
              <a:endCxn id="317" idx="2"/>
            </p:cNvCxnSpPr>
            <p:nvPr/>
          </p:nvCxnSpPr>
          <p:spPr>
            <a:xfrm flipH="1" flipV="1">
              <a:off x="1308947" y="4617144"/>
              <a:ext cx="5222482" cy="44731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Rechte verbindingslijn 319">
              <a:extLst>
                <a:ext uri="{FF2B5EF4-FFF2-40B4-BE49-F238E27FC236}">
                  <a16:creationId xmlns:a16="http://schemas.microsoft.com/office/drawing/2014/main" id="{8E7B941D-18D0-437A-B7FD-73568E884DD2}"/>
                </a:ext>
              </a:extLst>
            </p:cNvPr>
            <p:cNvCxnSpPr>
              <a:cxnSpLocks/>
              <a:stCxn id="317" idx="0"/>
              <a:endCxn id="279" idx="2"/>
            </p:cNvCxnSpPr>
            <p:nvPr/>
          </p:nvCxnSpPr>
          <p:spPr>
            <a:xfrm flipV="1">
              <a:off x="1308947" y="3552274"/>
              <a:ext cx="29375" cy="69553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Tekstvak 285">
              <a:extLst>
                <a:ext uri="{FF2B5EF4-FFF2-40B4-BE49-F238E27FC236}">
                  <a16:creationId xmlns:a16="http://schemas.microsoft.com/office/drawing/2014/main" id="{13F361B0-5348-4689-B970-B2DD994477BF}"/>
                </a:ext>
              </a:extLst>
            </p:cNvPr>
            <p:cNvSpPr txBox="1"/>
            <p:nvPr/>
          </p:nvSpPr>
          <p:spPr>
            <a:xfrm>
              <a:off x="211873" y="6143570"/>
              <a:ext cx="1420715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r>
                <a:rPr lang="nl-NL" dirty="0"/>
                <a:t>Cooperation</a:t>
              </a:r>
              <a:endParaRPr lang="en-GB" dirty="0"/>
            </a:p>
          </p:txBody>
        </p:sp>
        <p:sp>
          <p:nvSpPr>
            <p:cNvPr id="287" name="Tekstvak 286">
              <a:extLst>
                <a:ext uri="{FF2B5EF4-FFF2-40B4-BE49-F238E27FC236}">
                  <a16:creationId xmlns:a16="http://schemas.microsoft.com/office/drawing/2014/main" id="{A95580EF-84F2-4CAD-A82C-ED136B728A6A}"/>
                </a:ext>
              </a:extLst>
            </p:cNvPr>
            <p:cNvSpPr txBox="1"/>
            <p:nvPr/>
          </p:nvSpPr>
          <p:spPr>
            <a:xfrm>
              <a:off x="1754414" y="5375776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288" name="Rechte verbindingslijn 287">
              <a:extLst>
                <a:ext uri="{FF2B5EF4-FFF2-40B4-BE49-F238E27FC236}">
                  <a16:creationId xmlns:a16="http://schemas.microsoft.com/office/drawing/2014/main" id="{E1532DBA-B70A-4DE0-A2AD-F0B2874A3597}"/>
                </a:ext>
              </a:extLst>
            </p:cNvPr>
            <p:cNvCxnSpPr>
              <a:cxnSpLocks/>
              <a:stCxn id="287" idx="1"/>
              <a:endCxn id="286" idx="0"/>
            </p:cNvCxnSpPr>
            <p:nvPr/>
          </p:nvCxnSpPr>
          <p:spPr>
            <a:xfrm flipH="1">
              <a:off x="922231" y="5560442"/>
              <a:ext cx="832183" cy="583128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Rechte verbindingslijn 294">
              <a:extLst>
                <a:ext uri="{FF2B5EF4-FFF2-40B4-BE49-F238E27FC236}">
                  <a16:creationId xmlns:a16="http://schemas.microsoft.com/office/drawing/2014/main" id="{BAB3CAFA-E91D-4092-A0DB-367EA02F3414}"/>
                </a:ext>
              </a:extLst>
            </p:cNvPr>
            <p:cNvCxnSpPr>
              <a:cxnSpLocks/>
              <a:stCxn id="287" idx="0"/>
              <a:endCxn id="317" idx="2"/>
            </p:cNvCxnSpPr>
            <p:nvPr/>
          </p:nvCxnSpPr>
          <p:spPr>
            <a:xfrm flipH="1" flipV="1">
              <a:off x="1308947" y="4617144"/>
              <a:ext cx="1046369" cy="75863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Tekstvak 296">
              <a:extLst>
                <a:ext uri="{FF2B5EF4-FFF2-40B4-BE49-F238E27FC236}">
                  <a16:creationId xmlns:a16="http://schemas.microsoft.com/office/drawing/2014/main" id="{F6F0F305-BDFA-444D-8237-2CACCDC9D11D}"/>
                </a:ext>
              </a:extLst>
            </p:cNvPr>
            <p:cNvSpPr txBox="1"/>
            <p:nvPr/>
          </p:nvSpPr>
          <p:spPr>
            <a:xfrm>
              <a:off x="678048" y="2476615"/>
              <a:ext cx="1420715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r>
                <a:rPr lang="nl-NL" dirty="0" err="1"/>
                <a:t>Municipality</a:t>
              </a:r>
              <a:endParaRPr lang="en-GB" dirty="0"/>
            </a:p>
          </p:txBody>
        </p:sp>
        <p:cxnSp>
          <p:nvCxnSpPr>
            <p:cNvPr id="298" name="Rechte verbindingslijn 297">
              <a:extLst>
                <a:ext uri="{FF2B5EF4-FFF2-40B4-BE49-F238E27FC236}">
                  <a16:creationId xmlns:a16="http://schemas.microsoft.com/office/drawing/2014/main" id="{45A41A0F-8E51-4F0C-B383-179E3320628B}"/>
                </a:ext>
              </a:extLst>
            </p:cNvPr>
            <p:cNvCxnSpPr>
              <a:cxnSpLocks/>
              <a:endCxn id="296" idx="3"/>
            </p:cNvCxnSpPr>
            <p:nvPr/>
          </p:nvCxnSpPr>
          <p:spPr>
            <a:xfrm flipH="1" flipV="1">
              <a:off x="2227364" y="1898068"/>
              <a:ext cx="4304065" cy="287719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Tekstvak 295">
              <a:extLst>
                <a:ext uri="{FF2B5EF4-FFF2-40B4-BE49-F238E27FC236}">
                  <a16:creationId xmlns:a16="http://schemas.microsoft.com/office/drawing/2014/main" id="{4314E13F-4A1B-43DC-8548-6F751C555D1F}"/>
                </a:ext>
              </a:extLst>
            </p:cNvPr>
            <p:cNvSpPr txBox="1"/>
            <p:nvPr/>
          </p:nvSpPr>
          <p:spPr>
            <a:xfrm>
              <a:off x="1236387" y="1713402"/>
              <a:ext cx="990977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Usufruct</a:t>
              </a:r>
              <a:endParaRPr lang="en-GB" dirty="0"/>
            </a:p>
          </p:txBody>
        </p:sp>
        <p:cxnSp>
          <p:nvCxnSpPr>
            <p:cNvPr id="299" name="Rechte verbindingslijn 298">
              <a:extLst>
                <a:ext uri="{FF2B5EF4-FFF2-40B4-BE49-F238E27FC236}">
                  <a16:creationId xmlns:a16="http://schemas.microsoft.com/office/drawing/2014/main" id="{FB211B63-0409-4C34-B69C-CA3DC6784B57}"/>
                </a:ext>
              </a:extLst>
            </p:cNvPr>
            <p:cNvCxnSpPr>
              <a:cxnSpLocks/>
              <a:stCxn id="296" idx="2"/>
              <a:endCxn id="297" idx="0"/>
            </p:cNvCxnSpPr>
            <p:nvPr/>
          </p:nvCxnSpPr>
          <p:spPr>
            <a:xfrm flipH="1">
              <a:off x="1388406" y="2082734"/>
              <a:ext cx="343470" cy="39388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730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el 29">
            <a:extLst>
              <a:ext uri="{FF2B5EF4-FFF2-40B4-BE49-F238E27FC236}">
                <a16:creationId xmlns:a16="http://schemas.microsoft.com/office/drawing/2014/main" id="{89CEF0D9-4497-43A7-9839-6D01D1D68C2E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Welcome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</p:txBody>
      </p:sp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A1E3FEEC-BFF8-645F-E7B7-6248F4EC59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1" b="8980"/>
          <a:stretch/>
        </p:blipFill>
        <p:spPr>
          <a:xfrm>
            <a:off x="872157" y="906705"/>
            <a:ext cx="10455908" cy="5663682"/>
          </a:xfrm>
          <a:prstGeom prst="rect">
            <a:avLst/>
          </a:prstGeom>
        </p:spPr>
      </p:pic>
      <p:pic>
        <p:nvPicPr>
          <p:cNvPr id="8" name="Picture 2" descr="Wind power free icon">
            <a:extLst>
              <a:ext uri="{FF2B5EF4-FFF2-40B4-BE49-F238E27FC236}">
                <a16:creationId xmlns:a16="http://schemas.microsoft.com/office/drawing/2014/main" id="{C15EEF60-CA67-7B78-0EF4-DB417799F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01278" y="5265248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Wind power free icon">
            <a:extLst>
              <a:ext uri="{FF2B5EF4-FFF2-40B4-BE49-F238E27FC236}">
                <a16:creationId xmlns:a16="http://schemas.microsoft.com/office/drawing/2014/main" id="{DFE23223-C564-2C95-EDCF-1EF0DEE3B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68230" y="5265248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ind power free icon">
            <a:extLst>
              <a:ext uri="{FF2B5EF4-FFF2-40B4-BE49-F238E27FC236}">
                <a16:creationId xmlns:a16="http://schemas.microsoft.com/office/drawing/2014/main" id="{74BA7759-A87D-AAAE-E1D4-E740FAF5A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35182" y="5265248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3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9">
            <a:extLst>
              <a:ext uri="{FF2B5EF4-FFF2-40B4-BE49-F238E27FC236}">
                <a16:creationId xmlns:a16="http://schemas.microsoft.com/office/drawing/2014/main" id="{EB50FB85-759C-46B4-A3BA-FEA0303543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Cooperation has a </a:t>
            </a:r>
            <a:r>
              <a:rPr lang="nl-NL" dirty="0" err="1"/>
              <a:t>Mortgage</a:t>
            </a:r>
            <a:r>
              <a:rPr lang="nl-NL" dirty="0"/>
              <a:t> on BAU06 </a:t>
            </a:r>
            <a:r>
              <a:rPr lang="nl-NL" dirty="0" err="1"/>
              <a:t>and</a:t>
            </a:r>
            <a:endParaRPr lang="nl-NL" dirty="0"/>
          </a:p>
          <a:p>
            <a:r>
              <a:rPr lang="nl-NL" dirty="0" err="1"/>
              <a:t>Municipality</a:t>
            </a:r>
            <a:r>
              <a:rPr lang="nl-NL" dirty="0"/>
              <a:t> a </a:t>
            </a:r>
            <a:r>
              <a:rPr lang="nl-NL" dirty="0" err="1"/>
              <a:t>usufruct</a:t>
            </a:r>
            <a:endParaRPr lang="nl-NL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36122D8-9CA1-F6AA-55DD-AADA6DA32C18}"/>
              </a:ext>
            </a:extLst>
          </p:cNvPr>
          <p:cNvGrpSpPr/>
          <p:nvPr/>
        </p:nvGrpSpPr>
        <p:grpSpPr>
          <a:xfrm>
            <a:off x="524679" y="3429000"/>
            <a:ext cx="11429135" cy="2924173"/>
            <a:chOff x="573479" y="3204483"/>
            <a:chExt cx="11429135" cy="2924173"/>
          </a:xfrm>
        </p:grpSpPr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B289D721-AA7F-4822-ABA3-BA0D97429D05}"/>
                </a:ext>
              </a:extLst>
            </p:cNvPr>
            <p:cNvSpPr/>
            <p:nvPr/>
          </p:nvSpPr>
          <p:spPr>
            <a:xfrm>
              <a:off x="573482" y="4348041"/>
              <a:ext cx="2075353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Capital</a:t>
              </a:r>
              <a:r>
                <a:rPr lang="nl-NL" dirty="0">
                  <a:solidFill>
                    <a:schemeClr val="tx1"/>
                  </a:solidFill>
                </a:rPr>
                <a:t> Bank P07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A496AD3A-DF84-43EC-9C8F-FBB62CFAD95D}"/>
                </a:ext>
              </a:extLst>
            </p:cNvPr>
            <p:cNvSpPr/>
            <p:nvPr/>
          </p:nvSpPr>
          <p:spPr>
            <a:xfrm>
              <a:off x="6809335" y="4360956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BAU06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400A141F-ACE5-4295-9B53-7ADBB164B071}"/>
                </a:ext>
              </a:extLst>
            </p:cNvPr>
            <p:cNvSpPr/>
            <p:nvPr/>
          </p:nvSpPr>
          <p:spPr>
            <a:xfrm>
              <a:off x="9927261" y="4349571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WR11</a:t>
              </a:r>
            </a:p>
          </p:txBody>
        </p:sp>
        <p:cxnSp>
          <p:nvCxnSpPr>
            <p:cNvPr id="77" name="Rechte verbindingslijn 76">
              <a:extLst>
                <a:ext uri="{FF2B5EF4-FFF2-40B4-BE49-F238E27FC236}">
                  <a16:creationId xmlns:a16="http://schemas.microsoft.com/office/drawing/2014/main" id="{3B695594-1BC6-4DC1-8436-2ECAFC6B4B2A}"/>
                </a:ext>
              </a:extLst>
            </p:cNvPr>
            <p:cNvCxnSpPr>
              <a:cxnSpLocks/>
              <a:stCxn id="76" idx="3"/>
              <a:endCxn id="28" idx="1"/>
            </p:cNvCxnSpPr>
            <p:nvPr/>
          </p:nvCxnSpPr>
          <p:spPr>
            <a:xfrm>
              <a:off x="5766762" y="4672183"/>
              <a:ext cx="1042573" cy="57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Rechte verbindingslijn 80">
              <a:extLst>
                <a:ext uri="{FF2B5EF4-FFF2-40B4-BE49-F238E27FC236}">
                  <a16:creationId xmlns:a16="http://schemas.microsoft.com/office/drawing/2014/main" id="{113AD41C-116E-49A0-88AD-0E3B292C975B}"/>
                </a:ext>
              </a:extLst>
            </p:cNvPr>
            <p:cNvCxnSpPr>
              <a:cxnSpLocks/>
              <a:stCxn id="3" idx="3"/>
              <a:endCxn id="76" idx="1"/>
            </p:cNvCxnSpPr>
            <p:nvPr/>
          </p:nvCxnSpPr>
          <p:spPr>
            <a:xfrm>
              <a:off x="2648835" y="4665039"/>
              <a:ext cx="1042574" cy="71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B12D047A-063F-4252-8BCA-36D07043299F}"/>
                </a:ext>
              </a:extLst>
            </p:cNvPr>
            <p:cNvCxnSpPr>
              <a:cxnSpLocks/>
              <a:stCxn id="67" idx="1"/>
              <a:endCxn id="28" idx="3"/>
            </p:cNvCxnSpPr>
            <p:nvPr/>
          </p:nvCxnSpPr>
          <p:spPr>
            <a:xfrm flipH="1">
              <a:off x="8884688" y="4666569"/>
              <a:ext cx="1042573" cy="113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1E8F0986-4585-4E95-81C9-BDD47563B2A6}"/>
                </a:ext>
              </a:extLst>
            </p:cNvPr>
            <p:cNvSpPr/>
            <p:nvPr/>
          </p:nvSpPr>
          <p:spPr>
            <a:xfrm>
              <a:off x="3691409" y="4355185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Mortgage</a:t>
              </a:r>
              <a:r>
                <a:rPr lang="nl-NL" dirty="0">
                  <a:solidFill>
                    <a:schemeClr val="tx1"/>
                  </a:solidFill>
                </a:rPr>
                <a:t> Restriction01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F197EDD-E105-4EC0-AF42-28FDB323BF95}"/>
                </a:ext>
              </a:extLst>
            </p:cNvPr>
            <p:cNvSpPr/>
            <p:nvPr/>
          </p:nvSpPr>
          <p:spPr>
            <a:xfrm>
              <a:off x="573480" y="3204483"/>
              <a:ext cx="2075353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Cooperation P06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611839A2-F4FA-45E4-879E-6386736A66DB}"/>
                </a:ext>
              </a:extLst>
            </p:cNvPr>
            <p:cNvSpPr/>
            <p:nvPr/>
          </p:nvSpPr>
          <p:spPr>
            <a:xfrm>
              <a:off x="3691409" y="3204483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Ownership Right06</a:t>
              </a:r>
            </a:p>
          </p:txBody>
        </p: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342FAC0B-8A8B-4FBB-B783-7D536DD04F52}"/>
                </a:ext>
              </a:extLst>
            </p:cNvPr>
            <p:cNvCxnSpPr>
              <a:cxnSpLocks/>
              <a:stCxn id="20" idx="3"/>
              <a:endCxn id="22" idx="1"/>
            </p:cNvCxnSpPr>
            <p:nvPr/>
          </p:nvCxnSpPr>
          <p:spPr>
            <a:xfrm>
              <a:off x="2648833" y="3521481"/>
              <a:ext cx="104257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Rechte verbindingslijn 32">
              <a:extLst>
                <a:ext uri="{FF2B5EF4-FFF2-40B4-BE49-F238E27FC236}">
                  <a16:creationId xmlns:a16="http://schemas.microsoft.com/office/drawing/2014/main" id="{05982AA5-CC3F-4CD5-AD4B-3B77C537B7EB}"/>
                </a:ext>
              </a:extLst>
            </p:cNvPr>
            <p:cNvCxnSpPr>
              <a:cxnSpLocks/>
              <a:stCxn id="22" idx="3"/>
              <a:endCxn id="28" idx="1"/>
            </p:cNvCxnSpPr>
            <p:nvPr/>
          </p:nvCxnSpPr>
          <p:spPr>
            <a:xfrm>
              <a:off x="5766762" y="3521481"/>
              <a:ext cx="1042573" cy="11564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AB43ACD-DB59-407A-8F66-AAFBFBDD5C3F}"/>
                </a:ext>
              </a:extLst>
            </p:cNvPr>
            <p:cNvSpPr/>
            <p:nvPr/>
          </p:nvSpPr>
          <p:spPr>
            <a:xfrm>
              <a:off x="3691408" y="5494660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Usufruct</a:t>
              </a:r>
              <a:r>
                <a:rPr lang="nl-NL" dirty="0">
                  <a:solidFill>
                    <a:schemeClr val="tx1"/>
                  </a:solidFill>
                </a:rPr>
                <a:t> Right07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8060E72D-E036-445C-89DA-DA8E5E065902}"/>
                </a:ext>
              </a:extLst>
            </p:cNvPr>
            <p:cNvSpPr/>
            <p:nvPr/>
          </p:nvSpPr>
          <p:spPr>
            <a:xfrm>
              <a:off x="573479" y="5491598"/>
              <a:ext cx="2075353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Municipality</a:t>
              </a:r>
              <a:r>
                <a:rPr lang="nl-NL" dirty="0">
                  <a:solidFill>
                    <a:schemeClr val="tx1"/>
                  </a:solidFill>
                </a:rPr>
                <a:t> P04</a:t>
              </a:r>
            </a:p>
          </p:txBody>
        </p:sp>
        <p:cxnSp>
          <p:nvCxnSpPr>
            <p:cNvPr id="18" name="Rechte verbindingslijn 17">
              <a:extLst>
                <a:ext uri="{FF2B5EF4-FFF2-40B4-BE49-F238E27FC236}">
                  <a16:creationId xmlns:a16="http://schemas.microsoft.com/office/drawing/2014/main" id="{DB2B6EFB-AA08-4D7A-B474-5941B26CAEF5}"/>
                </a:ext>
              </a:extLst>
            </p:cNvPr>
            <p:cNvCxnSpPr>
              <a:cxnSpLocks/>
              <a:stCxn id="17" idx="3"/>
              <a:endCxn id="15" idx="1"/>
            </p:cNvCxnSpPr>
            <p:nvPr/>
          </p:nvCxnSpPr>
          <p:spPr>
            <a:xfrm>
              <a:off x="2648832" y="5808596"/>
              <a:ext cx="1042576" cy="30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0">
              <a:extLst>
                <a:ext uri="{FF2B5EF4-FFF2-40B4-BE49-F238E27FC236}">
                  <a16:creationId xmlns:a16="http://schemas.microsoft.com/office/drawing/2014/main" id="{33A7CF5E-3EA0-4157-B2F3-34B70D5AFF59}"/>
                </a:ext>
              </a:extLst>
            </p:cNvPr>
            <p:cNvCxnSpPr>
              <a:cxnSpLocks/>
              <a:stCxn id="15" idx="3"/>
              <a:endCxn id="28" idx="1"/>
            </p:cNvCxnSpPr>
            <p:nvPr/>
          </p:nvCxnSpPr>
          <p:spPr>
            <a:xfrm flipV="1">
              <a:off x="5766761" y="4677954"/>
              <a:ext cx="1042574" cy="113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80">
              <a:extLst>
                <a:ext uri="{FF2B5EF4-FFF2-40B4-BE49-F238E27FC236}">
                  <a16:creationId xmlns:a16="http://schemas.microsoft.com/office/drawing/2014/main" id="{113AD41C-116E-49A0-88AD-0E3B292C975B}"/>
                </a:ext>
              </a:extLst>
            </p:cNvPr>
            <p:cNvCxnSpPr>
              <a:cxnSpLocks/>
              <a:stCxn id="76" idx="0"/>
              <a:endCxn id="22" idx="2"/>
            </p:cNvCxnSpPr>
            <p:nvPr/>
          </p:nvCxnSpPr>
          <p:spPr>
            <a:xfrm flipV="1">
              <a:off x="4729086" y="3838479"/>
              <a:ext cx="0" cy="5167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B4F4F0E-9207-CFB0-9447-FD3B0B699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09"/>
          <a:stretch/>
        </p:blipFill>
        <p:spPr>
          <a:xfrm>
            <a:off x="6474040" y="1078484"/>
            <a:ext cx="5206036" cy="254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37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580813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Municipality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Capital</a:t>
                      </a:r>
                      <a:r>
                        <a:rPr lang="nl-NL" sz="1600" dirty="0"/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654100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763315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314637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Usufruct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898732"/>
              </p:ext>
            </p:extLst>
          </p:nvPr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Mortgage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2" name="Rechte verbindingslijn 12">
            <a:extLst>
              <a:ext uri="{FF2B5EF4-FFF2-40B4-BE49-F238E27FC236}">
                <a16:creationId xmlns:a16="http://schemas.microsoft.com/office/drawing/2014/main" id="{5151A129-2EFB-88E9-951B-428CB005E2A5}"/>
              </a:ext>
            </a:extLst>
          </p:cNvPr>
          <p:cNvCxnSpPr>
            <a:cxnSpLocks/>
          </p:cNvCxnSpPr>
          <p:nvPr/>
        </p:nvCxnSpPr>
        <p:spPr>
          <a:xfrm>
            <a:off x="2981704" y="2771648"/>
            <a:ext cx="8373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A600C24F-5B20-F23D-B35B-56869C9A210E}"/>
              </a:ext>
            </a:extLst>
          </p:cNvPr>
          <p:cNvCxnSpPr>
            <a:cxnSpLocks/>
          </p:cNvCxnSpPr>
          <p:nvPr/>
        </p:nvCxnSpPr>
        <p:spPr>
          <a:xfrm>
            <a:off x="2981704" y="3028427"/>
            <a:ext cx="825223" cy="2925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A937EF-79C4-DE9D-3349-C17D12C30DB0}"/>
              </a:ext>
            </a:extLst>
          </p:cNvPr>
          <p:cNvGrpSpPr/>
          <p:nvPr/>
        </p:nvGrpSpPr>
        <p:grpSpPr>
          <a:xfrm>
            <a:off x="3613998" y="2682240"/>
            <a:ext cx="192929" cy="3275047"/>
            <a:chOff x="2656066" y="4562855"/>
            <a:chExt cx="394337" cy="66592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D116417-D677-57CD-3FD3-E03D02B70778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22" name="Rechte verbindingslijn 12">
                <a:extLst>
                  <a:ext uri="{FF2B5EF4-FFF2-40B4-BE49-F238E27FC236}">
                    <a16:creationId xmlns:a16="http://schemas.microsoft.com/office/drawing/2014/main" id="{80BB2DBE-9E9C-42CD-2DA9-59186B927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Rechte verbindingslijn 12">
                <a:extLst>
                  <a:ext uri="{FF2B5EF4-FFF2-40B4-BE49-F238E27FC236}">
                    <a16:creationId xmlns:a16="http://schemas.microsoft.com/office/drawing/2014/main" id="{4319B683-8E4D-91CD-C225-33D963DA8C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Rechte verbindingslijn 12">
              <a:extLst>
                <a:ext uri="{FF2B5EF4-FFF2-40B4-BE49-F238E27FC236}">
                  <a16:creationId xmlns:a16="http://schemas.microsoft.com/office/drawing/2014/main" id="{BDEEB464-2438-07EC-1661-4619CB31043F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Rechte verbindingslijn 12">
            <a:extLst>
              <a:ext uri="{FF2B5EF4-FFF2-40B4-BE49-F238E27FC236}">
                <a16:creationId xmlns:a16="http://schemas.microsoft.com/office/drawing/2014/main" id="{F3CB727E-FF68-23C6-E251-CA8740563395}"/>
              </a:ext>
            </a:extLst>
          </p:cNvPr>
          <p:cNvCxnSpPr>
            <a:cxnSpLocks/>
          </p:cNvCxnSpPr>
          <p:nvPr/>
        </p:nvCxnSpPr>
        <p:spPr>
          <a:xfrm>
            <a:off x="2969563" y="2155371"/>
            <a:ext cx="849504" cy="849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693250-13F0-E1B3-C096-5464BBC8DA47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6655277" y="2679503"/>
            <a:ext cx="964866" cy="736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868E5F-F851-723F-7CC5-7E5EE0AE4E1F}"/>
              </a:ext>
            </a:extLst>
          </p:cNvPr>
          <p:cNvCxnSpPr>
            <a:cxnSpLocks/>
          </p:cNvCxnSpPr>
          <p:nvPr/>
        </p:nvCxnSpPr>
        <p:spPr>
          <a:xfrm flipV="1">
            <a:off x="6663325" y="2753133"/>
            <a:ext cx="944676" cy="2521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0FE4AE-00E3-3C4D-071D-09C7FFE567AA}"/>
              </a:ext>
            </a:extLst>
          </p:cNvPr>
          <p:cNvCxnSpPr>
            <a:cxnSpLocks/>
          </p:cNvCxnSpPr>
          <p:nvPr/>
        </p:nvCxnSpPr>
        <p:spPr>
          <a:xfrm flipV="1">
            <a:off x="6659516" y="2753133"/>
            <a:ext cx="948485" cy="32006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A95D589D-378B-CA50-E4D0-02C12351F5F8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2771648"/>
            <a:ext cx="826267" cy="8299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37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Municipality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Capital</a:t>
                      </a:r>
                      <a:r>
                        <a:rPr lang="nl-NL" sz="1600" dirty="0"/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149661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Usufruct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78260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1032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Mortgage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248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7001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903988"/>
                  </a:ext>
                </a:extLst>
              </a:tr>
            </a:tbl>
          </a:graphicData>
        </a:graphic>
      </p:graphicFrame>
      <p:cxnSp>
        <p:nvCxnSpPr>
          <p:cNvPr id="12" name="Rechte verbindingslijn 12">
            <a:extLst>
              <a:ext uri="{FF2B5EF4-FFF2-40B4-BE49-F238E27FC236}">
                <a16:creationId xmlns:a16="http://schemas.microsoft.com/office/drawing/2014/main" id="{5151A129-2EFB-88E9-951B-428CB005E2A5}"/>
              </a:ext>
            </a:extLst>
          </p:cNvPr>
          <p:cNvCxnSpPr>
            <a:cxnSpLocks/>
          </p:cNvCxnSpPr>
          <p:nvPr/>
        </p:nvCxnSpPr>
        <p:spPr>
          <a:xfrm>
            <a:off x="2981704" y="2771648"/>
            <a:ext cx="8373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A600C24F-5B20-F23D-B35B-56869C9A210E}"/>
              </a:ext>
            </a:extLst>
          </p:cNvPr>
          <p:cNvCxnSpPr>
            <a:cxnSpLocks/>
          </p:cNvCxnSpPr>
          <p:nvPr/>
        </p:nvCxnSpPr>
        <p:spPr>
          <a:xfrm>
            <a:off x="2981704" y="3028427"/>
            <a:ext cx="825223" cy="29253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A937EF-79C4-DE9D-3349-C17D12C30DB0}"/>
              </a:ext>
            </a:extLst>
          </p:cNvPr>
          <p:cNvGrpSpPr/>
          <p:nvPr/>
        </p:nvGrpSpPr>
        <p:grpSpPr>
          <a:xfrm>
            <a:off x="3613998" y="2682240"/>
            <a:ext cx="192929" cy="3275047"/>
            <a:chOff x="2656066" y="4562855"/>
            <a:chExt cx="394337" cy="66592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D116417-D677-57CD-3FD3-E03D02B70778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22" name="Rechte verbindingslijn 12">
                <a:extLst>
                  <a:ext uri="{FF2B5EF4-FFF2-40B4-BE49-F238E27FC236}">
                    <a16:creationId xmlns:a16="http://schemas.microsoft.com/office/drawing/2014/main" id="{80BB2DBE-9E9C-42CD-2DA9-59186B927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Rechte verbindingslijn 12">
                <a:extLst>
                  <a:ext uri="{FF2B5EF4-FFF2-40B4-BE49-F238E27FC236}">
                    <a16:creationId xmlns:a16="http://schemas.microsoft.com/office/drawing/2014/main" id="{4319B683-8E4D-91CD-C225-33D963DA8C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Rechte verbindingslijn 12">
              <a:extLst>
                <a:ext uri="{FF2B5EF4-FFF2-40B4-BE49-F238E27FC236}">
                  <a16:creationId xmlns:a16="http://schemas.microsoft.com/office/drawing/2014/main" id="{BDEEB464-2438-07EC-1661-4619CB31043F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Rechte verbindingslijn 12">
            <a:extLst>
              <a:ext uri="{FF2B5EF4-FFF2-40B4-BE49-F238E27FC236}">
                <a16:creationId xmlns:a16="http://schemas.microsoft.com/office/drawing/2014/main" id="{F3CB727E-FF68-23C6-E251-CA8740563395}"/>
              </a:ext>
            </a:extLst>
          </p:cNvPr>
          <p:cNvCxnSpPr>
            <a:cxnSpLocks/>
          </p:cNvCxnSpPr>
          <p:nvPr/>
        </p:nvCxnSpPr>
        <p:spPr>
          <a:xfrm>
            <a:off x="2969563" y="2155371"/>
            <a:ext cx="849504" cy="8499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4693250-13F0-E1B3-C096-5464BBC8DA47}"/>
              </a:ext>
            </a:extLst>
          </p:cNvPr>
          <p:cNvCxnSpPr>
            <a:cxnSpLocks/>
          </p:cNvCxnSpPr>
          <p:nvPr/>
        </p:nvCxnSpPr>
        <p:spPr>
          <a:xfrm>
            <a:off x="6663325" y="2682240"/>
            <a:ext cx="956818" cy="708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868E5F-F851-723F-7CC5-7E5EE0AE4E1F}"/>
              </a:ext>
            </a:extLst>
          </p:cNvPr>
          <p:cNvCxnSpPr>
            <a:cxnSpLocks/>
          </p:cNvCxnSpPr>
          <p:nvPr/>
        </p:nvCxnSpPr>
        <p:spPr>
          <a:xfrm flipV="1">
            <a:off x="6663325" y="2753133"/>
            <a:ext cx="944676" cy="2521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0FE4AE-00E3-3C4D-071D-09C7FFE567AA}"/>
              </a:ext>
            </a:extLst>
          </p:cNvPr>
          <p:cNvCxnSpPr>
            <a:cxnSpLocks/>
          </p:cNvCxnSpPr>
          <p:nvPr/>
        </p:nvCxnSpPr>
        <p:spPr>
          <a:xfrm flipV="1">
            <a:off x="6659516" y="2753133"/>
            <a:ext cx="948485" cy="32006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A95D589D-378B-CA50-E4D0-02C12351F5F8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2771648"/>
            <a:ext cx="826267" cy="8299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F217067-B0D8-E10D-49EF-046AF7F46585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206658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9">
            <a:extLst>
              <a:ext uri="{FF2B5EF4-FFF2-40B4-BE49-F238E27FC236}">
                <a16:creationId xmlns:a16="http://schemas.microsoft.com/office/drawing/2014/main" id="{5FB27748-02F7-4B18-8C2F-C99484F8839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7DC2ECD-8039-037E-FB0B-9D52C4B74897}"/>
              </a:ext>
            </a:extLst>
          </p:cNvPr>
          <p:cNvGrpSpPr/>
          <p:nvPr/>
        </p:nvGrpSpPr>
        <p:grpSpPr>
          <a:xfrm>
            <a:off x="539579" y="1054359"/>
            <a:ext cx="11271996" cy="5253135"/>
            <a:chOff x="539579" y="1054359"/>
            <a:chExt cx="11271996" cy="5253135"/>
          </a:xfrm>
        </p:grpSpPr>
        <p:pic>
          <p:nvPicPr>
            <p:cNvPr id="6" name="Picture 5" descr="Treemap chart&#10;&#10;Description automatically generated">
              <a:extLst>
                <a:ext uri="{FF2B5EF4-FFF2-40B4-BE49-F238E27FC236}">
                  <a16:creationId xmlns:a16="http://schemas.microsoft.com/office/drawing/2014/main" id="{4D492464-BC52-6905-3E4D-6EF4EB3D0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6" b="9116"/>
            <a:stretch/>
          </p:blipFill>
          <p:spPr>
            <a:xfrm>
              <a:off x="2113589" y="1054359"/>
              <a:ext cx="9697986" cy="5253135"/>
            </a:xfrm>
            <a:prstGeom prst="rect">
              <a:avLst/>
            </a:prstGeom>
          </p:spPr>
        </p:pic>
        <p:sp>
          <p:nvSpPr>
            <p:cNvPr id="7" name="Tekstvak 286">
              <a:extLst>
                <a:ext uri="{FF2B5EF4-FFF2-40B4-BE49-F238E27FC236}">
                  <a16:creationId xmlns:a16="http://schemas.microsoft.com/office/drawing/2014/main" id="{59085A36-BC73-75EF-B5ED-CD6C1B62AC0E}"/>
                </a:ext>
              </a:extLst>
            </p:cNvPr>
            <p:cNvSpPr txBox="1"/>
            <p:nvPr/>
          </p:nvSpPr>
          <p:spPr>
            <a:xfrm>
              <a:off x="552057" y="4718530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sp>
          <p:nvSpPr>
            <p:cNvPr id="8" name="Tekstvak 296">
              <a:extLst>
                <a:ext uri="{FF2B5EF4-FFF2-40B4-BE49-F238E27FC236}">
                  <a16:creationId xmlns:a16="http://schemas.microsoft.com/office/drawing/2014/main" id="{61FB5000-117B-F9CD-FB02-A55DCBEDB1BD}"/>
                </a:ext>
              </a:extLst>
            </p:cNvPr>
            <p:cNvSpPr txBox="1"/>
            <p:nvPr/>
          </p:nvSpPr>
          <p:spPr>
            <a:xfrm>
              <a:off x="539579" y="2151198"/>
              <a:ext cx="1973092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r>
                <a:rPr lang="nl-NL" dirty="0" err="1"/>
                <a:t>Housing</a:t>
              </a:r>
              <a:r>
                <a:rPr lang="nl-NL" dirty="0"/>
                <a:t> Company</a:t>
              </a:r>
              <a:endParaRPr lang="en-GB" dirty="0"/>
            </a:p>
          </p:txBody>
        </p:sp>
        <p:sp>
          <p:nvSpPr>
            <p:cNvPr id="13" name="Tekstvak 286">
              <a:extLst>
                <a:ext uri="{FF2B5EF4-FFF2-40B4-BE49-F238E27FC236}">
                  <a16:creationId xmlns:a16="http://schemas.microsoft.com/office/drawing/2014/main" id="{655FA41B-0AEB-821E-5E55-53D480F4D2A1}"/>
                </a:ext>
              </a:extLst>
            </p:cNvPr>
            <p:cNvSpPr txBox="1"/>
            <p:nvPr/>
          </p:nvSpPr>
          <p:spPr>
            <a:xfrm>
              <a:off x="552057" y="3384354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sp>
          <p:nvSpPr>
            <p:cNvPr id="14" name="Tekstvak 286">
              <a:extLst>
                <a:ext uri="{FF2B5EF4-FFF2-40B4-BE49-F238E27FC236}">
                  <a16:creationId xmlns:a16="http://schemas.microsoft.com/office/drawing/2014/main" id="{33A1FC47-AA74-18A2-DDE9-E0883AE7D54B}"/>
                </a:ext>
              </a:extLst>
            </p:cNvPr>
            <p:cNvSpPr txBox="1"/>
            <p:nvPr/>
          </p:nvSpPr>
          <p:spPr>
            <a:xfrm>
              <a:off x="552057" y="4051442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16" name="Rechte verbindingslijn 298">
              <a:extLst>
                <a:ext uri="{FF2B5EF4-FFF2-40B4-BE49-F238E27FC236}">
                  <a16:creationId xmlns:a16="http://schemas.microsoft.com/office/drawing/2014/main" id="{CF7154EE-117E-2587-BBC7-9D5BAF54492C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 flipV="1">
              <a:off x="1753861" y="3569020"/>
              <a:ext cx="4936188" cy="11190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CAA539A7-A69F-9B9D-76D3-CD99CDE6A7CE}"/>
                </a:ext>
              </a:extLst>
            </p:cNvPr>
            <p:cNvCxnSpPr>
              <a:cxnSpLocks/>
              <a:stCxn id="8" idx="1"/>
              <a:endCxn id="13" idx="1"/>
            </p:cNvCxnSpPr>
            <p:nvPr/>
          </p:nvCxnSpPr>
          <p:spPr>
            <a:xfrm rot="10800000" flipH="1" flipV="1">
              <a:off x="539579" y="2335864"/>
              <a:ext cx="12478" cy="1233156"/>
            </a:xfrm>
            <a:prstGeom prst="bentConnector3">
              <a:avLst>
                <a:gd name="adj1" fmla="val -1832024"/>
              </a:avLst>
            </a:prstGeom>
            <a:ln w="38100">
              <a:solidFill>
                <a:srgbClr val="FEFF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65A1D67B-BF1A-1A15-9847-FE38455DB763}"/>
                </a:ext>
              </a:extLst>
            </p:cNvPr>
            <p:cNvCxnSpPr>
              <a:cxnSpLocks/>
              <a:stCxn id="8" idx="1"/>
              <a:endCxn id="14" idx="1"/>
            </p:cNvCxnSpPr>
            <p:nvPr/>
          </p:nvCxnSpPr>
          <p:spPr>
            <a:xfrm rot="10800000" flipH="1" flipV="1">
              <a:off x="539579" y="2335864"/>
              <a:ext cx="12478" cy="1900244"/>
            </a:xfrm>
            <a:prstGeom prst="bentConnector3">
              <a:avLst>
                <a:gd name="adj1" fmla="val -1832024"/>
              </a:avLst>
            </a:prstGeom>
            <a:ln w="38100">
              <a:solidFill>
                <a:srgbClr val="FEFF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9D4CB8F6-9754-35A2-355A-5DCA07036C4E}"/>
                </a:ext>
              </a:extLst>
            </p:cNvPr>
            <p:cNvCxnSpPr>
              <a:stCxn id="8" idx="1"/>
              <a:endCxn id="7" idx="1"/>
            </p:cNvCxnSpPr>
            <p:nvPr/>
          </p:nvCxnSpPr>
          <p:spPr>
            <a:xfrm rot="10800000" flipH="1" flipV="1">
              <a:off x="539579" y="2335864"/>
              <a:ext cx="12478" cy="2567332"/>
            </a:xfrm>
            <a:prstGeom prst="bentConnector3">
              <a:avLst>
                <a:gd name="adj1" fmla="val -1832024"/>
              </a:avLst>
            </a:prstGeom>
            <a:ln w="38100">
              <a:solidFill>
                <a:srgbClr val="FEFF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Rechte verbindingslijn 298">
              <a:extLst>
                <a:ext uri="{FF2B5EF4-FFF2-40B4-BE49-F238E27FC236}">
                  <a16:creationId xmlns:a16="http://schemas.microsoft.com/office/drawing/2014/main" id="{0B99BAA0-3DBE-5E95-AA4B-559C78925D27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1753861" y="3978682"/>
              <a:ext cx="5208721" cy="25742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Rechte verbindingslijn 298">
              <a:extLst>
                <a:ext uri="{FF2B5EF4-FFF2-40B4-BE49-F238E27FC236}">
                  <a16:creationId xmlns:a16="http://schemas.microsoft.com/office/drawing/2014/main" id="{E0FD7DF4-B2AC-711B-1C81-1372E5866F62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1753861" y="4090095"/>
              <a:ext cx="5710629" cy="8131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6036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634339" y="5813162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41" idx="3"/>
          </p:cNvCxnSpPr>
          <p:nvPr/>
        </p:nvCxnSpPr>
        <p:spPr>
          <a:xfrm flipH="1">
            <a:off x="8615090" y="6130160"/>
            <a:ext cx="10192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9634338" y="388621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WR12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8615090" y="4203215"/>
            <a:ext cx="101924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445134" y="4852802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Right09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445134" y="388621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Right08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6539737" y="388621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BAU07</a:t>
            </a:r>
          </a:p>
        </p:txBody>
      </p: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 flipV="1">
            <a:off x="5520487" y="5152309"/>
            <a:ext cx="1019250" cy="174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520487" y="4203215"/>
            <a:ext cx="10192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6539737" y="5813162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BAU09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445134" y="5801896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Right10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>
            <a:off x="2425884" y="5171700"/>
            <a:ext cx="1019250" cy="9471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520487" y="6118894"/>
            <a:ext cx="1019250" cy="112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50531" y="4854702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F7030E1D-25AB-41D5-84C8-D728BEF49AD0}"/>
              </a:ext>
            </a:extLst>
          </p:cNvPr>
          <p:cNvSpPr/>
          <p:nvPr/>
        </p:nvSpPr>
        <p:spPr>
          <a:xfrm>
            <a:off x="6539737" y="483531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E5B2072A-DAB3-4D19-B4A4-C8E34A463001}"/>
              </a:ext>
            </a:extLst>
          </p:cNvPr>
          <p:cNvSpPr/>
          <p:nvPr/>
        </p:nvSpPr>
        <p:spPr>
          <a:xfrm>
            <a:off x="9634340" y="4828050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WR13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BA80F5D1-2B72-435F-A241-7596BAA66F31}"/>
              </a:ext>
            </a:extLst>
          </p:cNvPr>
          <p:cNvCxnSpPr>
            <a:cxnSpLocks/>
            <a:stCxn id="70" idx="3"/>
            <a:endCxn id="22" idx="1"/>
          </p:cNvCxnSpPr>
          <p:nvPr/>
        </p:nvCxnSpPr>
        <p:spPr>
          <a:xfrm flipV="1">
            <a:off x="2425884" y="4203215"/>
            <a:ext cx="1019250" cy="9684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F60F52CF-7BE3-449C-B81A-B9B3768CF16F}"/>
              </a:ext>
            </a:extLst>
          </p:cNvPr>
          <p:cNvCxnSpPr>
            <a:cxnSpLocks/>
            <a:stCxn id="70" idx="3"/>
            <a:endCxn id="21" idx="1"/>
          </p:cNvCxnSpPr>
          <p:nvPr/>
        </p:nvCxnSpPr>
        <p:spPr>
          <a:xfrm flipV="1">
            <a:off x="2425884" y="5169800"/>
            <a:ext cx="1019250" cy="19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E3F59F44-DE34-4127-AF4D-DC1B489824F3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8615090" y="5145048"/>
            <a:ext cx="1019250" cy="72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392C1BC-4D20-900D-397A-688D67388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8"/>
          <a:stretch/>
        </p:blipFill>
        <p:spPr>
          <a:xfrm>
            <a:off x="4482811" y="336013"/>
            <a:ext cx="6098104" cy="304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20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Housing</a:t>
                      </a:r>
                      <a:r>
                        <a:rPr lang="nl-NL" sz="1600" dirty="0"/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/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/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21" name="Rechte verbindingslijn 12">
            <a:extLst>
              <a:ext uri="{FF2B5EF4-FFF2-40B4-BE49-F238E27FC236}">
                <a16:creationId xmlns:a16="http://schemas.microsoft.com/office/drawing/2014/main" id="{11AF2EFA-8F84-FED9-6D43-DE639C652686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985796" y="3292213"/>
            <a:ext cx="826267" cy="331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02F4BE7A-3C1F-9080-5756-97DF6F8484A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85796" y="3325368"/>
            <a:ext cx="826267" cy="2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D0AC4851-5A42-ECEE-E00F-6383E40DA75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85796" y="3325368"/>
            <a:ext cx="826267" cy="5947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E1F6E8-3E79-E67A-E74C-47F607B4BC83}"/>
              </a:ext>
            </a:extLst>
          </p:cNvPr>
          <p:cNvCxnSpPr>
            <a:cxnSpLocks/>
          </p:cNvCxnSpPr>
          <p:nvPr/>
        </p:nvCxnSpPr>
        <p:spPr>
          <a:xfrm flipV="1">
            <a:off x="6655946" y="3075295"/>
            <a:ext cx="959947" cy="230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7CEFB2-2AF2-0EB9-06CD-2436D5029E0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9527" y="3337311"/>
            <a:ext cx="960616" cy="2718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02FBC5-E55A-6B8B-87C8-B37D81D66C70}"/>
              </a:ext>
            </a:extLst>
          </p:cNvPr>
          <p:cNvCxnSpPr>
            <a:cxnSpLocks/>
          </p:cNvCxnSpPr>
          <p:nvPr/>
        </p:nvCxnSpPr>
        <p:spPr>
          <a:xfrm flipV="1">
            <a:off x="6659527" y="3634607"/>
            <a:ext cx="956366" cy="3027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12">
            <a:extLst>
              <a:ext uri="{FF2B5EF4-FFF2-40B4-BE49-F238E27FC236}">
                <a16:creationId xmlns:a16="http://schemas.microsoft.com/office/drawing/2014/main" id="{86790517-538C-7F4C-7ABB-284A7E08053B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3075295"/>
            <a:ext cx="822017" cy="7897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145685E7-3064-76B1-DD9E-3BE5FD41BBE7}"/>
              </a:ext>
            </a:extLst>
          </p:cNvPr>
          <p:cNvCxnSpPr>
            <a:cxnSpLocks/>
          </p:cNvCxnSpPr>
          <p:nvPr/>
        </p:nvCxnSpPr>
        <p:spPr>
          <a:xfrm flipH="1" flipV="1">
            <a:off x="8673709" y="3373188"/>
            <a:ext cx="817767" cy="825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12">
            <a:extLst>
              <a:ext uri="{FF2B5EF4-FFF2-40B4-BE49-F238E27FC236}">
                <a16:creationId xmlns:a16="http://schemas.microsoft.com/office/drawing/2014/main" id="{ED6604AC-BBCE-DA22-E78C-0D0FDFCC2CF5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3634607"/>
            <a:ext cx="827149" cy="8311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605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150801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Housing</a:t>
                      </a:r>
                      <a:r>
                        <a:rPr lang="nl-NL" sz="1600" dirty="0"/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455727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68501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869113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53025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59979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96481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425657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028529"/>
                  </a:ext>
                </a:extLst>
              </a:tr>
            </a:tbl>
          </a:graphicData>
        </a:graphic>
      </p:graphicFrame>
      <p:cxnSp>
        <p:nvCxnSpPr>
          <p:cNvPr id="21" name="Rechte verbindingslijn 12">
            <a:extLst>
              <a:ext uri="{FF2B5EF4-FFF2-40B4-BE49-F238E27FC236}">
                <a16:creationId xmlns:a16="http://schemas.microsoft.com/office/drawing/2014/main" id="{11AF2EFA-8F84-FED9-6D43-DE639C652686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985796" y="3292213"/>
            <a:ext cx="826267" cy="331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02F4BE7A-3C1F-9080-5756-97DF6F8484A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85796" y="3325368"/>
            <a:ext cx="826267" cy="2838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D0AC4851-5A42-ECEE-E00F-6383E40DA75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85796" y="3325368"/>
            <a:ext cx="826267" cy="5947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8E1F6E8-3E79-E67A-E74C-47F607B4BC83}"/>
              </a:ext>
            </a:extLst>
          </p:cNvPr>
          <p:cNvCxnSpPr>
            <a:cxnSpLocks/>
          </p:cNvCxnSpPr>
          <p:nvPr/>
        </p:nvCxnSpPr>
        <p:spPr>
          <a:xfrm flipV="1">
            <a:off x="6655946" y="3075295"/>
            <a:ext cx="959947" cy="230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7CEFB2-2AF2-0EB9-06CD-2436D5029E0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9527" y="3337311"/>
            <a:ext cx="960616" cy="2718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02FBC5-E55A-6B8B-87C8-B37D81D66C70}"/>
              </a:ext>
            </a:extLst>
          </p:cNvPr>
          <p:cNvCxnSpPr>
            <a:cxnSpLocks/>
          </p:cNvCxnSpPr>
          <p:nvPr/>
        </p:nvCxnSpPr>
        <p:spPr>
          <a:xfrm flipV="1">
            <a:off x="6659527" y="3634607"/>
            <a:ext cx="956366" cy="3027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12">
            <a:extLst>
              <a:ext uri="{FF2B5EF4-FFF2-40B4-BE49-F238E27FC236}">
                <a16:creationId xmlns:a16="http://schemas.microsoft.com/office/drawing/2014/main" id="{86790517-538C-7F4C-7ABB-284A7E08053B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3075295"/>
            <a:ext cx="822017" cy="7897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145685E7-3064-76B1-DD9E-3BE5FD41BBE7}"/>
              </a:ext>
            </a:extLst>
          </p:cNvPr>
          <p:cNvCxnSpPr>
            <a:cxnSpLocks/>
          </p:cNvCxnSpPr>
          <p:nvPr/>
        </p:nvCxnSpPr>
        <p:spPr>
          <a:xfrm flipH="1" flipV="1">
            <a:off x="8673709" y="3373188"/>
            <a:ext cx="817767" cy="825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12">
            <a:extLst>
              <a:ext uri="{FF2B5EF4-FFF2-40B4-BE49-F238E27FC236}">
                <a16:creationId xmlns:a16="http://schemas.microsoft.com/office/drawing/2014/main" id="{ED6604AC-BBCE-DA22-E78C-0D0FDFCC2CF5}"/>
              </a:ext>
            </a:extLst>
          </p:cNvPr>
          <p:cNvCxnSpPr>
            <a:cxnSpLocks/>
          </p:cNvCxnSpPr>
          <p:nvPr/>
        </p:nvCxnSpPr>
        <p:spPr>
          <a:xfrm flipH="1" flipV="1">
            <a:off x="8664327" y="3634607"/>
            <a:ext cx="827149" cy="8311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6412737-85CD-E9E3-EADC-4B37F108884A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509506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Treemap chart&#10;&#10;Description automatically generated">
            <a:extLst>
              <a:ext uri="{FF2B5EF4-FFF2-40B4-BE49-F238E27FC236}">
                <a16:creationId xmlns:a16="http://schemas.microsoft.com/office/drawing/2014/main" id="{9FA7DB3A-AC13-D81E-B029-06EA509E0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7" b="9049"/>
          <a:stretch/>
        </p:blipFill>
        <p:spPr>
          <a:xfrm>
            <a:off x="2038875" y="1165904"/>
            <a:ext cx="9697986" cy="5250090"/>
          </a:xfrm>
          <a:prstGeom prst="rect">
            <a:avLst/>
          </a:prstGeom>
        </p:spPr>
      </p:pic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>
            <a:off x="2366002" y="4105645"/>
            <a:ext cx="4521866" cy="20361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Rechte verbindingslijn 276">
            <a:extLst>
              <a:ext uri="{FF2B5EF4-FFF2-40B4-BE49-F238E27FC236}">
                <a16:creationId xmlns:a16="http://schemas.microsoft.com/office/drawing/2014/main" id="{DDEC7182-9AAA-4958-8590-58FFCAE98505}"/>
              </a:ext>
            </a:extLst>
          </p:cNvPr>
          <p:cNvCxnSpPr>
            <a:cxnSpLocks/>
            <a:endCxn id="297" idx="3"/>
          </p:cNvCxnSpPr>
          <p:nvPr/>
        </p:nvCxnSpPr>
        <p:spPr>
          <a:xfrm flipH="1">
            <a:off x="2403040" y="4170013"/>
            <a:ext cx="5070780" cy="104987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1991C00A-8DD4-48B0-BA0F-51C2060C47F9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9718" y="3186741"/>
            <a:ext cx="4260283" cy="6063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C80748-B5F7-4A58-949C-32D861B6C5D3}"/>
              </a:ext>
            </a:extLst>
          </p:cNvPr>
          <p:cNvSpPr txBox="1"/>
          <p:nvPr/>
        </p:nvSpPr>
        <p:spPr>
          <a:xfrm>
            <a:off x="1095617" y="3002075"/>
            <a:ext cx="1164101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51B99FE6-8DD0-4ED9-995F-96C2C215C495}"/>
              </a:ext>
            </a:extLst>
          </p:cNvPr>
          <p:cNvCxnSpPr>
            <a:cxnSpLocks/>
            <a:stCxn id="298" idx="2"/>
            <a:endCxn id="289" idx="0"/>
          </p:cNvCxnSpPr>
          <p:nvPr/>
        </p:nvCxnSpPr>
        <p:spPr>
          <a:xfrm>
            <a:off x="1113927" y="2377505"/>
            <a:ext cx="563741" cy="62457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LongLeaseholders</a:t>
            </a:r>
            <a:endParaRPr lang="nl-NL" dirty="0"/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AF3C7751-B865-4149-97BD-3C55564380C1}"/>
              </a:ext>
            </a:extLst>
          </p:cNvPr>
          <p:cNvSpPr txBox="1"/>
          <p:nvPr/>
        </p:nvSpPr>
        <p:spPr>
          <a:xfrm>
            <a:off x="1201901" y="4124590"/>
            <a:ext cx="1164101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297" name="Tekstvak 296">
            <a:extLst>
              <a:ext uri="{FF2B5EF4-FFF2-40B4-BE49-F238E27FC236}">
                <a16:creationId xmlns:a16="http://schemas.microsoft.com/office/drawing/2014/main" id="{17DD68F5-7E31-441E-9A94-E09837B38B71}"/>
              </a:ext>
            </a:extLst>
          </p:cNvPr>
          <p:cNvSpPr txBox="1"/>
          <p:nvPr/>
        </p:nvSpPr>
        <p:spPr>
          <a:xfrm>
            <a:off x="1238939" y="5035223"/>
            <a:ext cx="1164101" cy="369332"/>
          </a:xfrm>
          <a:prstGeom prst="rect">
            <a:avLst/>
          </a:prstGeom>
          <a:solidFill>
            <a:srgbClr val="FE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  <a:stCxn id="306" idx="0"/>
            <a:endCxn id="297" idx="2"/>
          </p:cNvCxnSpPr>
          <p:nvPr/>
        </p:nvCxnSpPr>
        <p:spPr>
          <a:xfrm flipV="1">
            <a:off x="600165" y="5404555"/>
            <a:ext cx="1220825" cy="43435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kstvak 297">
            <a:extLst>
              <a:ext uri="{FF2B5EF4-FFF2-40B4-BE49-F238E27FC236}">
                <a16:creationId xmlns:a16="http://schemas.microsoft.com/office/drawing/2014/main" id="{8C3ABC72-5172-4DE1-9D93-5BE58DE4CD0A}"/>
              </a:ext>
            </a:extLst>
          </p:cNvPr>
          <p:cNvSpPr txBox="1"/>
          <p:nvPr/>
        </p:nvSpPr>
        <p:spPr>
          <a:xfrm>
            <a:off x="220894" y="2008173"/>
            <a:ext cx="1786066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Maria </a:t>
            </a:r>
            <a:r>
              <a:rPr lang="nl-NL" dirty="0" err="1"/>
              <a:t>and</a:t>
            </a:r>
            <a:r>
              <a:rPr lang="nl-NL" dirty="0"/>
              <a:t> Johan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6" name="Tekstvak 305">
            <a:extLst>
              <a:ext uri="{FF2B5EF4-FFF2-40B4-BE49-F238E27FC236}">
                <a16:creationId xmlns:a16="http://schemas.microsoft.com/office/drawing/2014/main" id="{D34B1DC0-8530-4B49-ABAE-5715C1879780}"/>
              </a:ext>
            </a:extLst>
          </p:cNvPr>
          <p:cNvSpPr txBox="1"/>
          <p:nvPr/>
        </p:nvSpPr>
        <p:spPr>
          <a:xfrm>
            <a:off x="220894" y="5838908"/>
            <a:ext cx="758541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James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7" name="Tekstvak 306">
            <a:extLst>
              <a:ext uri="{FF2B5EF4-FFF2-40B4-BE49-F238E27FC236}">
                <a16:creationId xmlns:a16="http://schemas.microsoft.com/office/drawing/2014/main" id="{460538DC-2066-4176-A7F4-4E6D68E8EA73}"/>
              </a:ext>
            </a:extLst>
          </p:cNvPr>
          <p:cNvSpPr txBox="1"/>
          <p:nvPr/>
        </p:nvSpPr>
        <p:spPr>
          <a:xfrm>
            <a:off x="149176" y="4124590"/>
            <a:ext cx="755784" cy="369332"/>
          </a:xfrm>
          <a:prstGeom prst="rect">
            <a:avLst/>
          </a:prstGeom>
          <a:solidFill>
            <a:srgbClr val="95FF6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Anton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311" name="Rechte verbindingslijn 310">
            <a:extLst>
              <a:ext uri="{FF2B5EF4-FFF2-40B4-BE49-F238E27FC236}">
                <a16:creationId xmlns:a16="http://schemas.microsoft.com/office/drawing/2014/main" id="{8A9CF79F-55FA-4ABB-BFB3-6C23E4231080}"/>
              </a:ext>
            </a:extLst>
          </p:cNvPr>
          <p:cNvCxnSpPr>
            <a:cxnSpLocks/>
            <a:stCxn id="307" idx="3"/>
            <a:endCxn id="296" idx="1"/>
          </p:cNvCxnSpPr>
          <p:nvPr/>
        </p:nvCxnSpPr>
        <p:spPr>
          <a:xfrm>
            <a:off x="904960" y="4309256"/>
            <a:ext cx="29694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07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Maria </a:t>
            </a:r>
            <a:r>
              <a:rPr lang="nl-NL" dirty="0" err="1"/>
              <a:t>and</a:t>
            </a:r>
            <a:r>
              <a:rPr lang="nl-NL" dirty="0"/>
              <a:t> Johan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B748899-B478-90AB-6B02-D512E0ABD89E}"/>
              </a:ext>
            </a:extLst>
          </p:cNvPr>
          <p:cNvGrpSpPr/>
          <p:nvPr/>
        </p:nvGrpSpPr>
        <p:grpSpPr>
          <a:xfrm>
            <a:off x="252606" y="1237841"/>
            <a:ext cx="11576050" cy="5299788"/>
            <a:chOff x="252606" y="1237841"/>
            <a:chExt cx="11576050" cy="5299788"/>
          </a:xfrm>
        </p:grpSpPr>
        <p:pic>
          <p:nvPicPr>
            <p:cNvPr id="19" name="Picture 18" descr="Diagram, treemap chart&#10;&#10;Description automatically generated">
              <a:extLst>
                <a:ext uri="{FF2B5EF4-FFF2-40B4-BE49-F238E27FC236}">
                  <a16:creationId xmlns:a16="http://schemas.microsoft.com/office/drawing/2014/main" id="{BF118C3C-6AC8-1149-7BE9-BCF973B0E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78" b="8844"/>
            <a:stretch/>
          </p:blipFill>
          <p:spPr>
            <a:xfrm>
              <a:off x="2130670" y="1237841"/>
              <a:ext cx="9697986" cy="5299788"/>
            </a:xfrm>
            <a:prstGeom prst="rect">
              <a:avLst/>
            </a:prstGeom>
          </p:spPr>
        </p:pic>
        <p:cxnSp>
          <p:nvCxnSpPr>
            <p:cNvPr id="283" name="Rechte verbindingslijn 282">
              <a:extLst>
                <a:ext uri="{FF2B5EF4-FFF2-40B4-BE49-F238E27FC236}">
                  <a16:creationId xmlns:a16="http://schemas.microsoft.com/office/drawing/2014/main" id="{1991C00A-8DD4-48B0-BA0F-51C2060C47F9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>
              <a:off x="1858999" y="3851612"/>
              <a:ext cx="4851701" cy="22078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kstvak 288">
              <a:extLst>
                <a:ext uri="{FF2B5EF4-FFF2-40B4-BE49-F238E27FC236}">
                  <a16:creationId xmlns:a16="http://schemas.microsoft.com/office/drawing/2014/main" id="{4BC80748-B5F7-4A58-949C-32D861B6C5D3}"/>
                </a:ext>
              </a:extLst>
            </p:cNvPr>
            <p:cNvSpPr txBox="1"/>
            <p:nvPr/>
          </p:nvSpPr>
          <p:spPr>
            <a:xfrm>
              <a:off x="694898" y="3887735"/>
              <a:ext cx="1164101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LongLease</a:t>
              </a:r>
              <a:endParaRPr lang="en-GB" dirty="0"/>
            </a:p>
          </p:txBody>
        </p:sp>
        <p:cxnSp>
          <p:nvCxnSpPr>
            <p:cNvPr id="290" name="Rechte verbindingslijn 289">
              <a:extLst>
                <a:ext uri="{FF2B5EF4-FFF2-40B4-BE49-F238E27FC236}">
                  <a16:creationId xmlns:a16="http://schemas.microsoft.com/office/drawing/2014/main" id="{51B99FE6-8DD0-4ED9-995F-96C2C215C495}"/>
                </a:ext>
              </a:extLst>
            </p:cNvPr>
            <p:cNvCxnSpPr>
              <a:cxnSpLocks/>
              <a:stCxn id="298" idx="0"/>
              <a:endCxn id="289" idx="2"/>
            </p:cNvCxnSpPr>
            <p:nvPr/>
          </p:nvCxnSpPr>
          <p:spPr>
            <a:xfrm flipV="1">
              <a:off x="1145639" y="4257067"/>
              <a:ext cx="131310" cy="67861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Tekstvak 297">
              <a:extLst>
                <a:ext uri="{FF2B5EF4-FFF2-40B4-BE49-F238E27FC236}">
                  <a16:creationId xmlns:a16="http://schemas.microsoft.com/office/drawing/2014/main" id="{8C3ABC72-5172-4DE1-9D93-5BE58DE4CD0A}"/>
                </a:ext>
              </a:extLst>
            </p:cNvPr>
            <p:cNvSpPr txBox="1"/>
            <p:nvPr/>
          </p:nvSpPr>
          <p:spPr>
            <a:xfrm>
              <a:off x="252606" y="4935683"/>
              <a:ext cx="1786066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Maria </a:t>
              </a:r>
              <a:r>
                <a:rPr lang="nl-NL" dirty="0" err="1"/>
                <a:t>and</a:t>
              </a:r>
              <a:r>
                <a:rPr lang="nl-NL" dirty="0"/>
                <a:t> Johan</a:t>
              </a:r>
              <a:r>
                <a:rPr lang="nl-NL" sz="1400" dirty="0">
                  <a:highlight>
                    <a:srgbClr val="FFFF00"/>
                  </a:highlight>
                </a:rPr>
                <a:t> 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cxnSp>
          <p:nvCxnSpPr>
            <p:cNvPr id="299" name="Rechte verbindingslijn 298">
              <a:extLst>
                <a:ext uri="{FF2B5EF4-FFF2-40B4-BE49-F238E27FC236}">
                  <a16:creationId xmlns:a16="http://schemas.microsoft.com/office/drawing/2014/main" id="{1F80B2EE-0FC2-4740-B61E-4487DAAEC72F}"/>
                </a:ext>
              </a:extLst>
            </p:cNvPr>
            <p:cNvCxnSpPr>
              <a:cxnSpLocks/>
              <a:endCxn id="301" idx="3"/>
            </p:cNvCxnSpPr>
            <p:nvPr/>
          </p:nvCxnSpPr>
          <p:spPr>
            <a:xfrm flipH="1" flipV="1">
              <a:off x="1858999" y="3297614"/>
              <a:ext cx="4851701" cy="36933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Tekstvak 299">
              <a:extLst>
                <a:ext uri="{FF2B5EF4-FFF2-40B4-BE49-F238E27FC236}">
                  <a16:creationId xmlns:a16="http://schemas.microsoft.com/office/drawing/2014/main" id="{9D38AAE7-ECE1-403E-8A6D-E694DAE087E7}"/>
                </a:ext>
              </a:extLst>
            </p:cNvPr>
            <p:cNvSpPr txBox="1"/>
            <p:nvPr/>
          </p:nvSpPr>
          <p:spPr>
            <a:xfrm>
              <a:off x="252606" y="2102837"/>
              <a:ext cx="1922834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Housing</a:t>
              </a:r>
              <a:r>
                <a:rPr lang="nl-NL" dirty="0"/>
                <a:t> Company</a:t>
              </a:r>
              <a:r>
                <a:rPr lang="nl-NL" sz="1400" dirty="0">
                  <a:highlight>
                    <a:srgbClr val="FFFF00"/>
                  </a:highlight>
                </a:rPr>
                <a:t> 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sp>
          <p:nvSpPr>
            <p:cNvPr id="301" name="Tekstvak 300">
              <a:extLst>
                <a:ext uri="{FF2B5EF4-FFF2-40B4-BE49-F238E27FC236}">
                  <a16:creationId xmlns:a16="http://schemas.microsoft.com/office/drawing/2014/main" id="{0802CD0C-FC23-4E8E-A7E6-AE78B27078D8}"/>
                </a:ext>
              </a:extLst>
            </p:cNvPr>
            <p:cNvSpPr txBox="1"/>
            <p:nvPr/>
          </p:nvSpPr>
          <p:spPr>
            <a:xfrm>
              <a:off x="657195" y="3112948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302" name="Rechte verbindingslijn 301">
              <a:extLst>
                <a:ext uri="{FF2B5EF4-FFF2-40B4-BE49-F238E27FC236}">
                  <a16:creationId xmlns:a16="http://schemas.microsoft.com/office/drawing/2014/main" id="{1D2B2331-0A92-46E6-9B6B-770F61D39985}"/>
                </a:ext>
              </a:extLst>
            </p:cNvPr>
            <p:cNvCxnSpPr>
              <a:cxnSpLocks/>
              <a:stCxn id="300" idx="2"/>
              <a:endCxn id="301" idx="0"/>
            </p:cNvCxnSpPr>
            <p:nvPr/>
          </p:nvCxnSpPr>
          <p:spPr>
            <a:xfrm>
              <a:off x="1214023" y="2472169"/>
              <a:ext cx="44074" cy="64077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2435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9651161" y="506606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WR12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8886104" y="5383059"/>
            <a:ext cx="76505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45111" y="5062965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LongLease</a:t>
            </a:r>
            <a:r>
              <a:rPr lang="nl-NL" dirty="0">
                <a:solidFill>
                  <a:schemeClr val="tx1"/>
                </a:solidFill>
              </a:rPr>
              <a:t> Right11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6810751" y="506606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BAU07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56" idx="3"/>
            <a:endCxn id="23" idx="1"/>
          </p:cNvCxnSpPr>
          <p:nvPr/>
        </p:nvCxnSpPr>
        <p:spPr>
          <a:xfrm>
            <a:off x="5713376" y="4589661"/>
            <a:ext cx="1097375" cy="793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479470" y="4272663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Maria </a:t>
            </a:r>
            <a:r>
              <a:rPr lang="nl-NL" dirty="0" err="1"/>
              <a:t>and</a:t>
            </a:r>
            <a:r>
              <a:rPr lang="nl-NL" dirty="0"/>
              <a:t> Johan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BA80F5D1-2B72-435F-A241-7596BAA66F31}"/>
              </a:ext>
            </a:extLst>
          </p:cNvPr>
          <p:cNvCxnSpPr>
            <a:cxnSpLocks/>
            <a:stCxn id="70" idx="3"/>
            <a:endCxn id="56" idx="1"/>
          </p:cNvCxnSpPr>
          <p:nvPr/>
        </p:nvCxnSpPr>
        <p:spPr>
          <a:xfrm>
            <a:off x="2554823" y="4589661"/>
            <a:ext cx="1083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539E8A50-D11B-4C29-8877-3721FC994514}"/>
              </a:ext>
            </a:extLst>
          </p:cNvPr>
          <p:cNvSpPr/>
          <p:nvPr/>
        </p:nvSpPr>
        <p:spPr>
          <a:xfrm>
            <a:off x="479471" y="5066061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Maria P09</a:t>
            </a: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E44CADA4-7436-4A63-A1BF-B0A940DB621D}"/>
              </a:ext>
            </a:extLst>
          </p:cNvPr>
          <p:cNvSpPr/>
          <p:nvPr/>
        </p:nvSpPr>
        <p:spPr>
          <a:xfrm>
            <a:off x="479472" y="586509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Johan P10</a:t>
            </a: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3ED04946-0EAD-416D-9244-371400E7D0E8}"/>
              </a:ext>
            </a:extLst>
          </p:cNvPr>
          <p:cNvSpPr/>
          <p:nvPr/>
        </p:nvSpPr>
        <p:spPr>
          <a:xfrm>
            <a:off x="3654442" y="585326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LongLease</a:t>
            </a:r>
            <a:r>
              <a:rPr lang="nl-NL" dirty="0">
                <a:solidFill>
                  <a:schemeClr val="tx1"/>
                </a:solidFill>
              </a:rPr>
              <a:t> Right11</a:t>
            </a:r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FB020958-1344-4543-A250-C89F5381FFA8}"/>
              </a:ext>
            </a:extLst>
          </p:cNvPr>
          <p:cNvCxnSpPr>
            <a:cxnSpLocks/>
            <a:stCxn id="36" idx="3"/>
            <a:endCxn id="23" idx="1"/>
          </p:cNvCxnSpPr>
          <p:nvPr/>
        </p:nvCxnSpPr>
        <p:spPr>
          <a:xfrm flipV="1">
            <a:off x="5729795" y="5383059"/>
            <a:ext cx="1080956" cy="787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hoek 55">
            <a:extLst>
              <a:ext uri="{FF2B5EF4-FFF2-40B4-BE49-F238E27FC236}">
                <a16:creationId xmlns:a16="http://schemas.microsoft.com/office/drawing/2014/main" id="{773C3093-6687-47C8-BA03-858E58902170}"/>
              </a:ext>
            </a:extLst>
          </p:cNvPr>
          <p:cNvSpPr/>
          <p:nvPr/>
        </p:nvSpPr>
        <p:spPr>
          <a:xfrm>
            <a:off x="3638023" y="4272663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Right08</a:t>
            </a:r>
          </a:p>
        </p:txBody>
      </p: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4E66196F-A9ED-4C2E-B692-74AC6CB2C09E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20464" y="5379963"/>
            <a:ext cx="1090287" cy="30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C27A6911-620A-40EE-B8F7-7D6B8986CF7A}"/>
              </a:ext>
            </a:extLst>
          </p:cNvPr>
          <p:cNvCxnSpPr>
            <a:cxnSpLocks/>
            <a:stCxn id="26" idx="3"/>
            <a:endCxn id="22" idx="1"/>
          </p:cNvCxnSpPr>
          <p:nvPr/>
        </p:nvCxnSpPr>
        <p:spPr>
          <a:xfrm flipV="1">
            <a:off x="2554824" y="5379963"/>
            <a:ext cx="1090287" cy="30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DDA8AE67-46E4-4C06-BA80-34B28D13AAFF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 flipV="1">
            <a:off x="2554825" y="6170265"/>
            <a:ext cx="1099617" cy="118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3466C22-07FD-DD7C-6F7D-97A9EC5AC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68"/>
          <a:stretch/>
        </p:blipFill>
        <p:spPr>
          <a:xfrm>
            <a:off x="5411756" y="954561"/>
            <a:ext cx="6156138" cy="30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8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Cadastral</a:t>
            </a:r>
            <a:r>
              <a:rPr lang="nl-NL" dirty="0"/>
              <a:t> Map </a:t>
            </a:r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</p:txBody>
      </p:sp>
      <p:pic>
        <p:nvPicPr>
          <p:cNvPr id="3" name="Picture 2" descr="Treemap chart&#10;&#10;Description automatically generated">
            <a:extLst>
              <a:ext uri="{FF2B5EF4-FFF2-40B4-BE49-F238E27FC236}">
                <a16:creationId xmlns:a16="http://schemas.microsoft.com/office/drawing/2014/main" id="{B3478844-ACA9-BF7F-33EE-5B7F2FC54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7" b="9251"/>
          <a:stretch/>
        </p:blipFill>
        <p:spPr>
          <a:xfrm>
            <a:off x="1247007" y="951722"/>
            <a:ext cx="9697986" cy="527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83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810808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Housing</a:t>
                      </a:r>
                      <a:r>
                        <a:rPr lang="nl-NL" sz="1600" dirty="0"/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675172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974190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531587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Leasehold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/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Leasehold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/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/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D87F434F-65F1-81E3-1D1E-FE665905E436}"/>
              </a:ext>
            </a:extLst>
          </p:cNvPr>
          <p:cNvCxnSpPr>
            <a:cxnSpLocks/>
          </p:cNvCxnSpPr>
          <p:nvPr/>
        </p:nvCxnSpPr>
        <p:spPr>
          <a:xfrm flipV="1">
            <a:off x="2985796" y="3307321"/>
            <a:ext cx="820620" cy="33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2">
            <a:extLst>
              <a:ext uri="{FF2B5EF4-FFF2-40B4-BE49-F238E27FC236}">
                <a16:creationId xmlns:a16="http://schemas.microsoft.com/office/drawing/2014/main" id="{80C98251-AD00-D905-4D74-29732F90EB10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232125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2">
            <a:extLst>
              <a:ext uri="{FF2B5EF4-FFF2-40B4-BE49-F238E27FC236}">
                <a16:creationId xmlns:a16="http://schemas.microsoft.com/office/drawing/2014/main" id="{A268A6D1-EEEB-1952-A324-70B82AE3F50B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54546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99E9A4BD-5DD9-C9CB-6BD7-EC77D721C012}"/>
              </a:ext>
            </a:extLst>
          </p:cNvPr>
          <p:cNvCxnSpPr>
            <a:cxnSpLocks/>
          </p:cNvCxnSpPr>
          <p:nvPr/>
        </p:nvCxnSpPr>
        <p:spPr>
          <a:xfrm>
            <a:off x="2985796" y="3664069"/>
            <a:ext cx="820620" cy="5054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EF7FCE3D-C318-3FF5-061D-6936FF83DA33}"/>
              </a:ext>
            </a:extLst>
          </p:cNvPr>
          <p:cNvCxnSpPr>
            <a:cxnSpLocks/>
          </p:cNvCxnSpPr>
          <p:nvPr/>
        </p:nvCxnSpPr>
        <p:spPr>
          <a:xfrm>
            <a:off x="2973653" y="3937373"/>
            <a:ext cx="832763" cy="583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8D5667-3202-B782-AFAF-5865D8B38A0B}"/>
              </a:ext>
            </a:extLst>
          </p:cNvPr>
          <p:cNvCxnSpPr>
            <a:cxnSpLocks/>
          </p:cNvCxnSpPr>
          <p:nvPr/>
        </p:nvCxnSpPr>
        <p:spPr>
          <a:xfrm flipV="1">
            <a:off x="6655277" y="3073939"/>
            <a:ext cx="956307" cy="218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B3AF29-5772-BEA2-CA98-8E27F98350E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8858" y="3337311"/>
            <a:ext cx="961285" cy="25834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E2DDE8-7387-442F-5682-3185C473A289}"/>
              </a:ext>
            </a:extLst>
          </p:cNvPr>
          <p:cNvCxnSpPr>
            <a:cxnSpLocks/>
          </p:cNvCxnSpPr>
          <p:nvPr/>
        </p:nvCxnSpPr>
        <p:spPr>
          <a:xfrm flipV="1">
            <a:off x="6658858" y="3640755"/>
            <a:ext cx="946062" cy="28307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12">
            <a:extLst>
              <a:ext uri="{FF2B5EF4-FFF2-40B4-BE49-F238E27FC236}">
                <a16:creationId xmlns:a16="http://schemas.microsoft.com/office/drawing/2014/main" id="{60A143D9-7F71-46F1-77D5-B14DADBE45DC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3044296"/>
            <a:ext cx="823337" cy="8724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433B6F87-41D8-AE45-2371-FDCB76A55F9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8669459" y="3337311"/>
            <a:ext cx="823337" cy="832187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12">
            <a:extLst>
              <a:ext uri="{FF2B5EF4-FFF2-40B4-BE49-F238E27FC236}">
                <a16:creationId xmlns:a16="http://schemas.microsoft.com/office/drawing/2014/main" id="{D62C5155-603D-8F42-3FAE-D5B04653BC35}"/>
              </a:ext>
            </a:extLst>
          </p:cNvPr>
          <p:cNvCxnSpPr>
            <a:cxnSpLocks/>
          </p:cNvCxnSpPr>
          <p:nvPr/>
        </p:nvCxnSpPr>
        <p:spPr>
          <a:xfrm flipH="1" flipV="1">
            <a:off x="8660247" y="3613711"/>
            <a:ext cx="832549" cy="84880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EAA7386-2704-102B-35DD-2B830603FF0D}"/>
              </a:ext>
            </a:extLst>
          </p:cNvPr>
          <p:cNvCxnSpPr>
            <a:cxnSpLocks/>
          </p:cNvCxnSpPr>
          <p:nvPr/>
        </p:nvCxnSpPr>
        <p:spPr>
          <a:xfrm flipV="1">
            <a:off x="6663836" y="3073939"/>
            <a:ext cx="941084" cy="11159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E965B1-C4C3-3191-69E0-782D0267BDD1}"/>
              </a:ext>
            </a:extLst>
          </p:cNvPr>
          <p:cNvCxnSpPr>
            <a:cxnSpLocks/>
          </p:cNvCxnSpPr>
          <p:nvPr/>
        </p:nvCxnSpPr>
        <p:spPr>
          <a:xfrm flipV="1">
            <a:off x="6663835" y="3073939"/>
            <a:ext cx="941085" cy="14472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123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Housing</a:t>
                      </a:r>
                      <a:r>
                        <a:rPr lang="nl-NL" sz="1600" dirty="0"/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694825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Leasehold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/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Leasehold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/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4931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88765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7301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39818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360374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D87F434F-65F1-81E3-1D1E-FE665905E436}"/>
              </a:ext>
            </a:extLst>
          </p:cNvPr>
          <p:cNvCxnSpPr>
            <a:cxnSpLocks/>
          </p:cNvCxnSpPr>
          <p:nvPr/>
        </p:nvCxnSpPr>
        <p:spPr>
          <a:xfrm flipV="1">
            <a:off x="2985796" y="3307321"/>
            <a:ext cx="820620" cy="336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2">
            <a:extLst>
              <a:ext uri="{FF2B5EF4-FFF2-40B4-BE49-F238E27FC236}">
                <a16:creationId xmlns:a16="http://schemas.microsoft.com/office/drawing/2014/main" id="{80C98251-AD00-D905-4D74-29732F90EB10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232125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2">
            <a:extLst>
              <a:ext uri="{FF2B5EF4-FFF2-40B4-BE49-F238E27FC236}">
                <a16:creationId xmlns:a16="http://schemas.microsoft.com/office/drawing/2014/main" id="{A268A6D1-EEEB-1952-A324-70B82AE3F50B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54546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99E9A4BD-5DD9-C9CB-6BD7-EC77D721C012}"/>
              </a:ext>
            </a:extLst>
          </p:cNvPr>
          <p:cNvCxnSpPr>
            <a:cxnSpLocks/>
          </p:cNvCxnSpPr>
          <p:nvPr/>
        </p:nvCxnSpPr>
        <p:spPr>
          <a:xfrm>
            <a:off x="2985796" y="3664069"/>
            <a:ext cx="820620" cy="5054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EF7FCE3D-C318-3FF5-061D-6936FF83DA33}"/>
              </a:ext>
            </a:extLst>
          </p:cNvPr>
          <p:cNvCxnSpPr>
            <a:cxnSpLocks/>
          </p:cNvCxnSpPr>
          <p:nvPr/>
        </p:nvCxnSpPr>
        <p:spPr>
          <a:xfrm>
            <a:off x="2973653" y="3937373"/>
            <a:ext cx="832763" cy="583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8D5667-3202-B782-AFAF-5865D8B38A0B}"/>
              </a:ext>
            </a:extLst>
          </p:cNvPr>
          <p:cNvCxnSpPr>
            <a:cxnSpLocks/>
          </p:cNvCxnSpPr>
          <p:nvPr/>
        </p:nvCxnSpPr>
        <p:spPr>
          <a:xfrm flipV="1">
            <a:off x="6655277" y="3073939"/>
            <a:ext cx="956307" cy="218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B3AF29-5772-BEA2-CA98-8E27F98350E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8858" y="3337311"/>
            <a:ext cx="961285" cy="25834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E2DDE8-7387-442F-5682-3185C473A289}"/>
              </a:ext>
            </a:extLst>
          </p:cNvPr>
          <p:cNvCxnSpPr>
            <a:cxnSpLocks/>
          </p:cNvCxnSpPr>
          <p:nvPr/>
        </p:nvCxnSpPr>
        <p:spPr>
          <a:xfrm flipV="1">
            <a:off x="6658858" y="3640755"/>
            <a:ext cx="946062" cy="28307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12">
            <a:extLst>
              <a:ext uri="{FF2B5EF4-FFF2-40B4-BE49-F238E27FC236}">
                <a16:creationId xmlns:a16="http://schemas.microsoft.com/office/drawing/2014/main" id="{60A143D9-7F71-46F1-77D5-B14DADBE45DC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3044296"/>
            <a:ext cx="823337" cy="8724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433B6F87-41D8-AE45-2371-FDCB76A55F9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8669459" y="3337311"/>
            <a:ext cx="823337" cy="832187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12">
            <a:extLst>
              <a:ext uri="{FF2B5EF4-FFF2-40B4-BE49-F238E27FC236}">
                <a16:creationId xmlns:a16="http://schemas.microsoft.com/office/drawing/2014/main" id="{D62C5155-603D-8F42-3FAE-D5B04653BC35}"/>
              </a:ext>
            </a:extLst>
          </p:cNvPr>
          <p:cNvCxnSpPr>
            <a:cxnSpLocks/>
          </p:cNvCxnSpPr>
          <p:nvPr/>
        </p:nvCxnSpPr>
        <p:spPr>
          <a:xfrm flipH="1" flipV="1">
            <a:off x="8660247" y="3613711"/>
            <a:ext cx="832549" cy="84880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EAA7386-2704-102B-35DD-2B830603FF0D}"/>
              </a:ext>
            </a:extLst>
          </p:cNvPr>
          <p:cNvCxnSpPr>
            <a:cxnSpLocks/>
          </p:cNvCxnSpPr>
          <p:nvPr/>
        </p:nvCxnSpPr>
        <p:spPr>
          <a:xfrm flipV="1">
            <a:off x="6663836" y="3073939"/>
            <a:ext cx="941084" cy="11159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E965B1-C4C3-3191-69E0-782D0267BDD1}"/>
              </a:ext>
            </a:extLst>
          </p:cNvPr>
          <p:cNvCxnSpPr>
            <a:cxnSpLocks/>
          </p:cNvCxnSpPr>
          <p:nvPr/>
        </p:nvCxnSpPr>
        <p:spPr>
          <a:xfrm flipV="1">
            <a:off x="6663835" y="3073939"/>
            <a:ext cx="941085" cy="14472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C312F2F-1F3B-91B0-4CE8-4636751F7139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431807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Anton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4BCC3F0-3557-0675-4400-F9927ADC2900}"/>
              </a:ext>
            </a:extLst>
          </p:cNvPr>
          <p:cNvGrpSpPr/>
          <p:nvPr/>
        </p:nvGrpSpPr>
        <p:grpSpPr>
          <a:xfrm>
            <a:off x="110760" y="1045028"/>
            <a:ext cx="11730415" cy="5309119"/>
            <a:chOff x="110760" y="1045028"/>
            <a:chExt cx="11730415" cy="5309119"/>
          </a:xfrm>
        </p:grpSpPr>
        <p:pic>
          <p:nvPicPr>
            <p:cNvPr id="19" name="Picture 18" descr="Treemap chart&#10;&#10;Description automatically generated">
              <a:extLst>
                <a:ext uri="{FF2B5EF4-FFF2-40B4-BE49-F238E27FC236}">
                  <a16:creationId xmlns:a16="http://schemas.microsoft.com/office/drawing/2014/main" id="{341C2C09-74CB-1652-0AC3-21DC98A0C3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77" b="8708"/>
            <a:stretch/>
          </p:blipFill>
          <p:spPr>
            <a:xfrm>
              <a:off x="2143189" y="1045028"/>
              <a:ext cx="9697986" cy="5309119"/>
            </a:xfrm>
            <a:prstGeom prst="rect">
              <a:avLst/>
            </a:prstGeom>
          </p:spPr>
        </p:pic>
        <p:cxnSp>
          <p:nvCxnSpPr>
            <p:cNvPr id="274" name="Rechte verbindingslijn 273">
              <a:extLst>
                <a:ext uri="{FF2B5EF4-FFF2-40B4-BE49-F238E27FC236}">
                  <a16:creationId xmlns:a16="http://schemas.microsoft.com/office/drawing/2014/main" id="{D66E92F9-8BDD-4E27-9115-2742E43E398E}"/>
                </a:ext>
              </a:extLst>
            </p:cNvPr>
            <p:cNvCxnSpPr>
              <a:cxnSpLocks/>
              <a:endCxn id="296" idx="3"/>
            </p:cNvCxnSpPr>
            <p:nvPr/>
          </p:nvCxnSpPr>
          <p:spPr>
            <a:xfrm flipH="1">
              <a:off x="1923999" y="3694590"/>
              <a:ext cx="5083291" cy="23170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Rechte verbindingslijn 277">
              <a:extLst>
                <a:ext uri="{FF2B5EF4-FFF2-40B4-BE49-F238E27FC236}">
                  <a16:creationId xmlns:a16="http://schemas.microsoft.com/office/drawing/2014/main" id="{008AFC6F-2167-4025-AB8C-64DEE014754B}"/>
                </a:ext>
              </a:extLst>
            </p:cNvPr>
            <p:cNvCxnSpPr>
              <a:cxnSpLocks/>
              <a:stCxn id="279" idx="3"/>
            </p:cNvCxnSpPr>
            <p:nvPr/>
          </p:nvCxnSpPr>
          <p:spPr>
            <a:xfrm flipH="1">
              <a:off x="1368696" y="3051203"/>
              <a:ext cx="664898" cy="935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Tekstvak 278">
              <a:extLst>
                <a:ext uri="{FF2B5EF4-FFF2-40B4-BE49-F238E27FC236}">
                  <a16:creationId xmlns:a16="http://schemas.microsoft.com/office/drawing/2014/main" id="{FBA832F6-C46A-47B4-9070-ED1BBA6ECDE8}"/>
                </a:ext>
              </a:extLst>
            </p:cNvPr>
            <p:cNvSpPr txBox="1"/>
            <p:nvPr/>
          </p:nvSpPr>
          <p:spPr>
            <a:xfrm>
              <a:off x="110760" y="2866537"/>
              <a:ext cx="1922834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Housing</a:t>
              </a:r>
              <a:r>
                <a:rPr lang="nl-NL" dirty="0"/>
                <a:t> Company</a:t>
              </a:r>
              <a:r>
                <a:rPr lang="nl-NL" sz="1400" dirty="0">
                  <a:highlight>
                    <a:srgbClr val="FFFF00"/>
                  </a:highlight>
                </a:rPr>
                <a:t> 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sp>
          <p:nvSpPr>
            <p:cNvPr id="296" name="Tekstvak 295">
              <a:extLst>
                <a:ext uri="{FF2B5EF4-FFF2-40B4-BE49-F238E27FC236}">
                  <a16:creationId xmlns:a16="http://schemas.microsoft.com/office/drawing/2014/main" id="{AF3C7751-B865-4149-97BD-3C55564380C1}"/>
                </a:ext>
              </a:extLst>
            </p:cNvPr>
            <p:cNvSpPr txBox="1"/>
            <p:nvPr/>
          </p:nvSpPr>
          <p:spPr>
            <a:xfrm>
              <a:off x="722195" y="3741630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305" name="Rechte verbindingslijn 304">
              <a:extLst>
                <a:ext uri="{FF2B5EF4-FFF2-40B4-BE49-F238E27FC236}">
                  <a16:creationId xmlns:a16="http://schemas.microsoft.com/office/drawing/2014/main" id="{29ADCF5B-FB60-4068-8109-A1C9E3A40DF8}"/>
                </a:ext>
              </a:extLst>
            </p:cNvPr>
            <p:cNvCxnSpPr>
              <a:cxnSpLocks/>
              <a:stCxn id="279" idx="2"/>
              <a:endCxn id="296" idx="0"/>
            </p:cNvCxnSpPr>
            <p:nvPr/>
          </p:nvCxnSpPr>
          <p:spPr>
            <a:xfrm>
              <a:off x="1072177" y="3235869"/>
              <a:ext cx="250920" cy="50576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Rechte verbindingslijn 297">
              <a:extLst>
                <a:ext uri="{FF2B5EF4-FFF2-40B4-BE49-F238E27FC236}">
                  <a16:creationId xmlns:a16="http://schemas.microsoft.com/office/drawing/2014/main" id="{F4B6F7FB-853A-4B1B-B864-06563B9AE78C}"/>
                </a:ext>
              </a:extLst>
            </p:cNvPr>
            <p:cNvCxnSpPr>
              <a:cxnSpLocks/>
              <a:endCxn id="299" idx="3"/>
            </p:cNvCxnSpPr>
            <p:nvPr/>
          </p:nvCxnSpPr>
          <p:spPr>
            <a:xfrm flipH="1">
              <a:off x="1923999" y="3952735"/>
              <a:ext cx="5083291" cy="65306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kstvak 298">
              <a:extLst>
                <a:ext uri="{FF2B5EF4-FFF2-40B4-BE49-F238E27FC236}">
                  <a16:creationId xmlns:a16="http://schemas.microsoft.com/office/drawing/2014/main" id="{BFFD1F3E-F00E-4DD7-B385-14E1191CEF4D}"/>
                </a:ext>
              </a:extLst>
            </p:cNvPr>
            <p:cNvSpPr txBox="1"/>
            <p:nvPr/>
          </p:nvSpPr>
          <p:spPr>
            <a:xfrm>
              <a:off x="722195" y="4421130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dirty="0" err="1"/>
                <a:t>LongLease</a:t>
              </a:r>
              <a:endParaRPr lang="en-GB" dirty="0"/>
            </a:p>
          </p:txBody>
        </p:sp>
        <p:sp>
          <p:nvSpPr>
            <p:cNvPr id="300" name="Tekstvak 299">
              <a:extLst>
                <a:ext uri="{FF2B5EF4-FFF2-40B4-BE49-F238E27FC236}">
                  <a16:creationId xmlns:a16="http://schemas.microsoft.com/office/drawing/2014/main" id="{46676223-8685-465A-AF84-54D599AB540B}"/>
                </a:ext>
              </a:extLst>
            </p:cNvPr>
            <p:cNvSpPr txBox="1"/>
            <p:nvPr/>
          </p:nvSpPr>
          <p:spPr>
            <a:xfrm>
              <a:off x="260246" y="5245157"/>
              <a:ext cx="755784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Anton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cxnSp>
          <p:nvCxnSpPr>
            <p:cNvPr id="301" name="Rechte verbindingslijn 300">
              <a:extLst>
                <a:ext uri="{FF2B5EF4-FFF2-40B4-BE49-F238E27FC236}">
                  <a16:creationId xmlns:a16="http://schemas.microsoft.com/office/drawing/2014/main" id="{FAD00E2E-6CC8-4B07-9029-B582953A11F2}"/>
                </a:ext>
              </a:extLst>
            </p:cNvPr>
            <p:cNvCxnSpPr>
              <a:cxnSpLocks/>
              <a:stCxn id="300" idx="0"/>
              <a:endCxn id="299" idx="2"/>
            </p:cNvCxnSpPr>
            <p:nvPr/>
          </p:nvCxnSpPr>
          <p:spPr>
            <a:xfrm flipV="1">
              <a:off x="638138" y="4790462"/>
              <a:ext cx="684959" cy="45469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25149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Anton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96679AA-B60D-2183-9240-0F052D6FC7F0}"/>
              </a:ext>
            </a:extLst>
          </p:cNvPr>
          <p:cNvGrpSpPr/>
          <p:nvPr/>
        </p:nvGrpSpPr>
        <p:grpSpPr>
          <a:xfrm>
            <a:off x="510799" y="4158181"/>
            <a:ext cx="11456895" cy="1476653"/>
            <a:chOff x="613554" y="3728973"/>
            <a:chExt cx="11456895" cy="1476653"/>
          </a:xfrm>
        </p:grpSpPr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D1D34BEC-31CF-4010-8F66-D486CBFDD04D}"/>
                </a:ext>
              </a:extLst>
            </p:cNvPr>
            <p:cNvSpPr/>
            <p:nvPr/>
          </p:nvSpPr>
          <p:spPr>
            <a:xfrm>
              <a:off x="3726584" y="3728973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Ownership Right09</a:t>
              </a:r>
            </a:p>
          </p:txBody>
        </p:sp>
        <p:cxnSp>
          <p:nvCxnSpPr>
            <p:cNvPr id="30" name="Rechte verbindingslijn 29">
              <a:extLst>
                <a:ext uri="{FF2B5EF4-FFF2-40B4-BE49-F238E27FC236}">
                  <a16:creationId xmlns:a16="http://schemas.microsoft.com/office/drawing/2014/main" id="{ADE58452-A1E6-48BC-AD66-94EC7F248F82}"/>
                </a:ext>
              </a:extLst>
            </p:cNvPr>
            <p:cNvCxnSpPr>
              <a:cxnSpLocks/>
              <a:stCxn id="21" idx="3"/>
              <a:endCxn id="28" idx="1"/>
            </p:cNvCxnSpPr>
            <p:nvPr/>
          </p:nvCxnSpPr>
          <p:spPr>
            <a:xfrm>
              <a:off x="5801937" y="4045971"/>
              <a:ext cx="1080129" cy="5252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76050296-00A1-4E4A-8555-D62F4E1DFA80}"/>
                </a:ext>
              </a:extLst>
            </p:cNvPr>
            <p:cNvSpPr/>
            <p:nvPr/>
          </p:nvSpPr>
          <p:spPr>
            <a:xfrm>
              <a:off x="613554" y="3728973"/>
              <a:ext cx="2075353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Housing</a:t>
              </a:r>
              <a:endParaRPr lang="nl-NL" dirty="0">
                <a:solidFill>
                  <a:schemeClr val="tx1"/>
                </a:solidFill>
              </a:endParaRPr>
            </a:p>
            <a:p>
              <a:pPr algn="ctr"/>
              <a:r>
                <a:rPr lang="nl-NL" dirty="0">
                  <a:solidFill>
                    <a:schemeClr val="tx1"/>
                  </a:solidFill>
                </a:rPr>
                <a:t>Company P08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F7030E1D-25AB-41D5-84C8-D728BEF49AD0}"/>
                </a:ext>
              </a:extLst>
            </p:cNvPr>
            <p:cNvSpPr/>
            <p:nvPr/>
          </p:nvSpPr>
          <p:spPr>
            <a:xfrm>
              <a:off x="6882066" y="4254262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BAU08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E5B2072A-DAB3-4D19-B4A4-C8E34A463001}"/>
                </a:ext>
              </a:extLst>
            </p:cNvPr>
            <p:cNvSpPr/>
            <p:nvPr/>
          </p:nvSpPr>
          <p:spPr>
            <a:xfrm>
              <a:off x="9995096" y="4254632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WR13</a:t>
              </a:r>
            </a:p>
          </p:txBody>
        </p:sp>
        <p:cxnSp>
          <p:nvCxnSpPr>
            <p:cNvPr id="38" name="Rechte verbindingslijn 37">
              <a:extLst>
                <a:ext uri="{FF2B5EF4-FFF2-40B4-BE49-F238E27FC236}">
                  <a16:creationId xmlns:a16="http://schemas.microsoft.com/office/drawing/2014/main" id="{F60F52CF-7BE3-449C-B81A-B9B3768CF16F}"/>
                </a:ext>
              </a:extLst>
            </p:cNvPr>
            <p:cNvCxnSpPr>
              <a:cxnSpLocks/>
              <a:stCxn id="70" idx="3"/>
              <a:endCxn id="21" idx="1"/>
            </p:cNvCxnSpPr>
            <p:nvPr/>
          </p:nvCxnSpPr>
          <p:spPr>
            <a:xfrm>
              <a:off x="2688907" y="4045971"/>
              <a:ext cx="10376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Rechte verbindingslijn 38">
              <a:extLst>
                <a:ext uri="{FF2B5EF4-FFF2-40B4-BE49-F238E27FC236}">
                  <a16:creationId xmlns:a16="http://schemas.microsoft.com/office/drawing/2014/main" id="{E3F59F44-DE34-4127-AF4D-DC1B489824F3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>
              <a:off x="8957419" y="4571260"/>
              <a:ext cx="1037677" cy="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A11F45FA-4AD7-45BF-BEC9-AE27578071BD}"/>
                </a:ext>
              </a:extLst>
            </p:cNvPr>
            <p:cNvSpPr/>
            <p:nvPr/>
          </p:nvSpPr>
          <p:spPr>
            <a:xfrm>
              <a:off x="613554" y="4571630"/>
              <a:ext cx="2075353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Anton P11</a:t>
              </a:r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9AD569DF-8010-4301-ADFF-85E8D10ECBE2}"/>
                </a:ext>
              </a:extLst>
            </p:cNvPr>
            <p:cNvSpPr/>
            <p:nvPr/>
          </p:nvSpPr>
          <p:spPr>
            <a:xfrm>
              <a:off x="3726584" y="4571260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Leasehold</a:t>
              </a:r>
              <a:r>
                <a:rPr lang="nl-NL" dirty="0">
                  <a:solidFill>
                    <a:schemeClr val="tx1"/>
                  </a:solidFill>
                </a:rPr>
                <a:t> Right12</a:t>
              </a:r>
            </a:p>
          </p:txBody>
        </p:sp>
        <p:cxnSp>
          <p:nvCxnSpPr>
            <p:cNvPr id="50" name="Rechte verbindingslijn 49">
              <a:extLst>
                <a:ext uri="{FF2B5EF4-FFF2-40B4-BE49-F238E27FC236}">
                  <a16:creationId xmlns:a16="http://schemas.microsoft.com/office/drawing/2014/main" id="{D094643D-6D0F-4EBF-BC6B-D7D3B7A37E58}"/>
                </a:ext>
              </a:extLst>
            </p:cNvPr>
            <p:cNvCxnSpPr>
              <a:cxnSpLocks/>
              <a:stCxn id="48" idx="3"/>
              <a:endCxn id="28" idx="1"/>
            </p:cNvCxnSpPr>
            <p:nvPr/>
          </p:nvCxnSpPr>
          <p:spPr>
            <a:xfrm flipV="1">
              <a:off x="5801937" y="4571260"/>
              <a:ext cx="1080129" cy="3169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5DFCFB6D-C902-4FAA-BECB-013479646861}"/>
                </a:ext>
              </a:extLst>
            </p:cNvPr>
            <p:cNvCxnSpPr>
              <a:cxnSpLocks/>
              <a:stCxn id="32" idx="3"/>
              <a:endCxn id="48" idx="1"/>
            </p:cNvCxnSpPr>
            <p:nvPr/>
          </p:nvCxnSpPr>
          <p:spPr>
            <a:xfrm flipV="1">
              <a:off x="2688907" y="4888258"/>
              <a:ext cx="1037677" cy="3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BDD9D82-1560-52A8-9934-419451B60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71"/>
          <a:stretch/>
        </p:blipFill>
        <p:spPr>
          <a:xfrm>
            <a:off x="5801937" y="837505"/>
            <a:ext cx="5941522" cy="294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54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84484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Housing</a:t>
                      </a:r>
                      <a:r>
                        <a:rPr lang="nl-NL" sz="1600" dirty="0"/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572494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470406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851987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Leasehold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/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D87F434F-65F1-81E3-1D1E-FE665905E436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254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2">
            <a:extLst>
              <a:ext uri="{FF2B5EF4-FFF2-40B4-BE49-F238E27FC236}">
                <a16:creationId xmlns:a16="http://schemas.microsoft.com/office/drawing/2014/main" id="{80C98251-AD00-D905-4D74-29732F90EB10}"/>
              </a:ext>
            </a:extLst>
          </p:cNvPr>
          <p:cNvCxnSpPr>
            <a:cxnSpLocks/>
          </p:cNvCxnSpPr>
          <p:nvPr/>
        </p:nvCxnSpPr>
        <p:spPr>
          <a:xfrm flipV="1">
            <a:off x="2985796" y="3292213"/>
            <a:ext cx="820620" cy="48768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2">
            <a:extLst>
              <a:ext uri="{FF2B5EF4-FFF2-40B4-BE49-F238E27FC236}">
                <a16:creationId xmlns:a16="http://schemas.microsoft.com/office/drawing/2014/main" id="{A268A6D1-EEEB-1952-A324-70B82AE3F50B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54546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EF7FCE3D-C318-3FF5-061D-6936FF83DA33}"/>
              </a:ext>
            </a:extLst>
          </p:cNvPr>
          <p:cNvCxnSpPr>
            <a:cxnSpLocks/>
          </p:cNvCxnSpPr>
          <p:nvPr/>
        </p:nvCxnSpPr>
        <p:spPr>
          <a:xfrm>
            <a:off x="2985796" y="4223036"/>
            <a:ext cx="813956" cy="5284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B3AF29-5772-BEA2-CA98-8E27F98350E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8858" y="3337311"/>
            <a:ext cx="961285" cy="2583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E2DDE8-7387-442F-5682-3185C473A289}"/>
              </a:ext>
            </a:extLst>
          </p:cNvPr>
          <p:cNvCxnSpPr>
            <a:cxnSpLocks/>
          </p:cNvCxnSpPr>
          <p:nvPr/>
        </p:nvCxnSpPr>
        <p:spPr>
          <a:xfrm flipV="1">
            <a:off x="6658858" y="3640755"/>
            <a:ext cx="946062" cy="28307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433B6F87-41D8-AE45-2371-FDCB76A55F9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8669459" y="3337311"/>
            <a:ext cx="823337" cy="832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12">
            <a:extLst>
              <a:ext uri="{FF2B5EF4-FFF2-40B4-BE49-F238E27FC236}">
                <a16:creationId xmlns:a16="http://schemas.microsoft.com/office/drawing/2014/main" id="{D62C5155-603D-8F42-3FAE-D5B04653BC35}"/>
              </a:ext>
            </a:extLst>
          </p:cNvPr>
          <p:cNvCxnSpPr>
            <a:cxnSpLocks/>
          </p:cNvCxnSpPr>
          <p:nvPr/>
        </p:nvCxnSpPr>
        <p:spPr>
          <a:xfrm flipH="1" flipV="1">
            <a:off x="8660247" y="3613711"/>
            <a:ext cx="832549" cy="84880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E965B1-C4C3-3191-69E0-782D0267BDD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63835" y="3337311"/>
            <a:ext cx="956308" cy="14472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5706FD-97E6-3A69-ADB4-DA20797960C4}"/>
              </a:ext>
            </a:extLst>
          </p:cNvPr>
          <p:cNvCxnSpPr>
            <a:cxnSpLocks/>
          </p:cNvCxnSpPr>
          <p:nvPr/>
        </p:nvCxnSpPr>
        <p:spPr>
          <a:xfrm flipV="1">
            <a:off x="6670500" y="3033867"/>
            <a:ext cx="961285" cy="25834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BD905C77-4CE0-3898-B6D4-CB27B6C97A0E}"/>
              </a:ext>
            </a:extLst>
          </p:cNvPr>
          <p:cNvCxnSpPr>
            <a:cxnSpLocks/>
          </p:cNvCxnSpPr>
          <p:nvPr/>
        </p:nvCxnSpPr>
        <p:spPr>
          <a:xfrm flipH="1" flipV="1">
            <a:off x="8678671" y="3037639"/>
            <a:ext cx="832549" cy="84880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145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Housing</a:t>
                      </a:r>
                      <a:r>
                        <a:rPr lang="nl-NL" sz="1600" dirty="0"/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530116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Leasehold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00922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26237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19712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8043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708051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D87F434F-65F1-81E3-1D1E-FE665905E436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254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2">
            <a:extLst>
              <a:ext uri="{FF2B5EF4-FFF2-40B4-BE49-F238E27FC236}">
                <a16:creationId xmlns:a16="http://schemas.microsoft.com/office/drawing/2014/main" id="{80C98251-AD00-D905-4D74-29732F90EB10}"/>
              </a:ext>
            </a:extLst>
          </p:cNvPr>
          <p:cNvCxnSpPr>
            <a:cxnSpLocks/>
          </p:cNvCxnSpPr>
          <p:nvPr/>
        </p:nvCxnSpPr>
        <p:spPr>
          <a:xfrm flipV="1">
            <a:off x="2985796" y="3292213"/>
            <a:ext cx="820620" cy="48768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2">
            <a:extLst>
              <a:ext uri="{FF2B5EF4-FFF2-40B4-BE49-F238E27FC236}">
                <a16:creationId xmlns:a16="http://schemas.microsoft.com/office/drawing/2014/main" id="{A268A6D1-EEEB-1952-A324-70B82AE3F50B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54546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EF7FCE3D-C318-3FF5-061D-6936FF83DA33}"/>
              </a:ext>
            </a:extLst>
          </p:cNvPr>
          <p:cNvCxnSpPr>
            <a:cxnSpLocks/>
          </p:cNvCxnSpPr>
          <p:nvPr/>
        </p:nvCxnSpPr>
        <p:spPr>
          <a:xfrm>
            <a:off x="2985796" y="4223036"/>
            <a:ext cx="813956" cy="5284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B3AF29-5772-BEA2-CA98-8E27F98350E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8858" y="3337311"/>
            <a:ext cx="961285" cy="2583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E2DDE8-7387-442F-5682-3185C473A289}"/>
              </a:ext>
            </a:extLst>
          </p:cNvPr>
          <p:cNvCxnSpPr>
            <a:cxnSpLocks/>
          </p:cNvCxnSpPr>
          <p:nvPr/>
        </p:nvCxnSpPr>
        <p:spPr>
          <a:xfrm flipV="1">
            <a:off x="6658858" y="3640755"/>
            <a:ext cx="946062" cy="28307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433B6F87-41D8-AE45-2371-FDCB76A55F9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8669459" y="3337311"/>
            <a:ext cx="823337" cy="832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12">
            <a:extLst>
              <a:ext uri="{FF2B5EF4-FFF2-40B4-BE49-F238E27FC236}">
                <a16:creationId xmlns:a16="http://schemas.microsoft.com/office/drawing/2014/main" id="{D62C5155-603D-8F42-3FAE-D5B04653BC35}"/>
              </a:ext>
            </a:extLst>
          </p:cNvPr>
          <p:cNvCxnSpPr>
            <a:cxnSpLocks/>
          </p:cNvCxnSpPr>
          <p:nvPr/>
        </p:nvCxnSpPr>
        <p:spPr>
          <a:xfrm flipH="1" flipV="1">
            <a:off x="8660247" y="3613711"/>
            <a:ext cx="832549" cy="84880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E965B1-C4C3-3191-69E0-782D0267BDD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63835" y="3337311"/>
            <a:ext cx="956308" cy="14472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5706FD-97E6-3A69-ADB4-DA20797960C4}"/>
              </a:ext>
            </a:extLst>
          </p:cNvPr>
          <p:cNvCxnSpPr>
            <a:cxnSpLocks/>
          </p:cNvCxnSpPr>
          <p:nvPr/>
        </p:nvCxnSpPr>
        <p:spPr>
          <a:xfrm flipV="1">
            <a:off x="6670500" y="3033867"/>
            <a:ext cx="961285" cy="25834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BD905C77-4CE0-3898-B6D4-CB27B6C97A0E}"/>
              </a:ext>
            </a:extLst>
          </p:cNvPr>
          <p:cNvCxnSpPr>
            <a:cxnSpLocks/>
          </p:cNvCxnSpPr>
          <p:nvPr/>
        </p:nvCxnSpPr>
        <p:spPr>
          <a:xfrm flipH="1" flipV="1">
            <a:off x="8678671" y="3037639"/>
            <a:ext cx="832549" cy="84880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85D76C2-0ABD-EE29-C594-C99F741FDEA6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888056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on </a:t>
            </a:r>
            <a:r>
              <a:rPr lang="nl-NL" dirty="0" err="1"/>
              <a:t>Anton’s</a:t>
            </a:r>
            <a:r>
              <a:rPr lang="nl-NL" dirty="0"/>
              <a:t> </a:t>
            </a:r>
            <a:r>
              <a:rPr lang="nl-NL" dirty="0" err="1"/>
              <a:t>LongLease</a:t>
            </a:r>
            <a:endParaRPr lang="nl-NL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1E93EA3-E322-80F1-14D5-75069D71FCC1}"/>
              </a:ext>
            </a:extLst>
          </p:cNvPr>
          <p:cNvGrpSpPr/>
          <p:nvPr/>
        </p:nvGrpSpPr>
        <p:grpSpPr>
          <a:xfrm>
            <a:off x="108701" y="1103907"/>
            <a:ext cx="11633104" cy="5239276"/>
            <a:chOff x="108701" y="1103907"/>
            <a:chExt cx="11633104" cy="5239276"/>
          </a:xfrm>
        </p:grpSpPr>
        <p:pic>
          <p:nvPicPr>
            <p:cNvPr id="19" name="Picture 18" descr="Treemap chart&#10;&#10;Description automatically generated">
              <a:extLst>
                <a:ext uri="{FF2B5EF4-FFF2-40B4-BE49-F238E27FC236}">
                  <a16:creationId xmlns:a16="http://schemas.microsoft.com/office/drawing/2014/main" id="{00FD6FD5-D593-85BE-092F-781AC0F425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87" b="9317"/>
            <a:stretch/>
          </p:blipFill>
          <p:spPr>
            <a:xfrm>
              <a:off x="2043819" y="1103907"/>
              <a:ext cx="9697986" cy="5239276"/>
            </a:xfrm>
            <a:prstGeom prst="rect">
              <a:avLst/>
            </a:prstGeom>
          </p:spPr>
        </p:pic>
        <p:cxnSp>
          <p:nvCxnSpPr>
            <p:cNvPr id="274" name="Rechte verbindingslijn 273">
              <a:extLst>
                <a:ext uri="{FF2B5EF4-FFF2-40B4-BE49-F238E27FC236}">
                  <a16:creationId xmlns:a16="http://schemas.microsoft.com/office/drawing/2014/main" id="{D66E92F9-8BDD-4E27-9115-2742E43E398E}"/>
                </a:ext>
              </a:extLst>
            </p:cNvPr>
            <p:cNvCxnSpPr>
              <a:cxnSpLocks/>
              <a:endCxn id="296" idx="3"/>
            </p:cNvCxnSpPr>
            <p:nvPr/>
          </p:nvCxnSpPr>
          <p:spPr>
            <a:xfrm flipH="1">
              <a:off x="1651999" y="3391460"/>
              <a:ext cx="5240813" cy="32314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Rechte verbindingslijn 277">
              <a:extLst>
                <a:ext uri="{FF2B5EF4-FFF2-40B4-BE49-F238E27FC236}">
                  <a16:creationId xmlns:a16="http://schemas.microsoft.com/office/drawing/2014/main" id="{008AFC6F-2167-4025-AB8C-64DEE014754B}"/>
                </a:ext>
              </a:extLst>
            </p:cNvPr>
            <p:cNvCxnSpPr>
              <a:cxnSpLocks/>
              <a:stCxn id="279" idx="3"/>
            </p:cNvCxnSpPr>
            <p:nvPr/>
          </p:nvCxnSpPr>
          <p:spPr>
            <a:xfrm flipH="1">
              <a:off x="1366637" y="2958734"/>
              <a:ext cx="664898" cy="935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Tekstvak 278">
              <a:extLst>
                <a:ext uri="{FF2B5EF4-FFF2-40B4-BE49-F238E27FC236}">
                  <a16:creationId xmlns:a16="http://schemas.microsoft.com/office/drawing/2014/main" id="{FBA832F6-C46A-47B4-9070-ED1BBA6ECDE8}"/>
                </a:ext>
              </a:extLst>
            </p:cNvPr>
            <p:cNvSpPr txBox="1"/>
            <p:nvPr/>
          </p:nvSpPr>
          <p:spPr>
            <a:xfrm>
              <a:off x="108701" y="2774068"/>
              <a:ext cx="1922834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Housing</a:t>
              </a:r>
              <a:r>
                <a:rPr lang="nl-NL" dirty="0"/>
                <a:t> Company</a:t>
              </a:r>
              <a:r>
                <a:rPr lang="nl-NL" sz="1400" dirty="0">
                  <a:highlight>
                    <a:srgbClr val="FFFF00"/>
                  </a:highlight>
                </a:rPr>
                <a:t> 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sp>
          <p:nvSpPr>
            <p:cNvPr id="296" name="Tekstvak 295">
              <a:extLst>
                <a:ext uri="{FF2B5EF4-FFF2-40B4-BE49-F238E27FC236}">
                  <a16:creationId xmlns:a16="http://schemas.microsoft.com/office/drawing/2014/main" id="{AF3C7751-B865-4149-97BD-3C55564380C1}"/>
                </a:ext>
              </a:extLst>
            </p:cNvPr>
            <p:cNvSpPr txBox="1"/>
            <p:nvPr/>
          </p:nvSpPr>
          <p:spPr>
            <a:xfrm>
              <a:off x="450195" y="3529935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305" name="Rechte verbindingslijn 304">
              <a:extLst>
                <a:ext uri="{FF2B5EF4-FFF2-40B4-BE49-F238E27FC236}">
                  <a16:creationId xmlns:a16="http://schemas.microsoft.com/office/drawing/2014/main" id="{29ADCF5B-FB60-4068-8109-A1C9E3A40DF8}"/>
                </a:ext>
              </a:extLst>
            </p:cNvPr>
            <p:cNvCxnSpPr>
              <a:cxnSpLocks/>
              <a:stCxn id="279" idx="2"/>
              <a:endCxn id="296" idx="0"/>
            </p:cNvCxnSpPr>
            <p:nvPr/>
          </p:nvCxnSpPr>
          <p:spPr>
            <a:xfrm flipH="1">
              <a:off x="1051097" y="3143400"/>
              <a:ext cx="19021" cy="38653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Rechte verbindingslijn 297">
              <a:extLst>
                <a:ext uri="{FF2B5EF4-FFF2-40B4-BE49-F238E27FC236}">
                  <a16:creationId xmlns:a16="http://schemas.microsoft.com/office/drawing/2014/main" id="{F4B6F7FB-853A-4B1B-B864-06563B9AE78C}"/>
                </a:ext>
              </a:extLst>
            </p:cNvPr>
            <p:cNvCxnSpPr>
              <a:cxnSpLocks/>
              <a:endCxn id="299" idx="3"/>
            </p:cNvCxnSpPr>
            <p:nvPr/>
          </p:nvCxnSpPr>
          <p:spPr>
            <a:xfrm flipH="1">
              <a:off x="2551546" y="3984318"/>
              <a:ext cx="4370964" cy="973883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kstvak 298">
              <a:extLst>
                <a:ext uri="{FF2B5EF4-FFF2-40B4-BE49-F238E27FC236}">
                  <a16:creationId xmlns:a16="http://schemas.microsoft.com/office/drawing/2014/main" id="{BFFD1F3E-F00E-4DD7-B385-14E1191CEF4D}"/>
                </a:ext>
              </a:extLst>
            </p:cNvPr>
            <p:cNvSpPr txBox="1"/>
            <p:nvPr/>
          </p:nvSpPr>
          <p:spPr>
            <a:xfrm>
              <a:off x="1387445" y="4773535"/>
              <a:ext cx="1164101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LongLease</a:t>
              </a:r>
              <a:endParaRPr lang="en-GB" dirty="0"/>
            </a:p>
          </p:txBody>
        </p:sp>
        <p:sp>
          <p:nvSpPr>
            <p:cNvPr id="300" name="Tekstvak 299">
              <a:extLst>
                <a:ext uri="{FF2B5EF4-FFF2-40B4-BE49-F238E27FC236}">
                  <a16:creationId xmlns:a16="http://schemas.microsoft.com/office/drawing/2014/main" id="{46676223-8685-465A-AF84-54D599AB540B}"/>
                </a:ext>
              </a:extLst>
            </p:cNvPr>
            <p:cNvSpPr txBox="1"/>
            <p:nvPr/>
          </p:nvSpPr>
          <p:spPr>
            <a:xfrm>
              <a:off x="175496" y="4770739"/>
              <a:ext cx="755784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Anton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cxnSp>
          <p:nvCxnSpPr>
            <p:cNvPr id="301" name="Rechte verbindingslijn 300">
              <a:extLst>
                <a:ext uri="{FF2B5EF4-FFF2-40B4-BE49-F238E27FC236}">
                  <a16:creationId xmlns:a16="http://schemas.microsoft.com/office/drawing/2014/main" id="{FAD00E2E-6CC8-4B07-9029-B582953A11F2}"/>
                </a:ext>
              </a:extLst>
            </p:cNvPr>
            <p:cNvCxnSpPr>
              <a:cxnSpLocks/>
              <a:stCxn id="300" idx="3"/>
              <a:endCxn id="299" idx="1"/>
            </p:cNvCxnSpPr>
            <p:nvPr/>
          </p:nvCxnSpPr>
          <p:spPr>
            <a:xfrm>
              <a:off x="931280" y="4955405"/>
              <a:ext cx="456165" cy="279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Rechte verbindingslijn 287">
              <a:extLst>
                <a:ext uri="{FF2B5EF4-FFF2-40B4-BE49-F238E27FC236}">
                  <a16:creationId xmlns:a16="http://schemas.microsoft.com/office/drawing/2014/main" id="{CD0D802F-2C42-446B-8352-1C8CA8A582AA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>
              <a:off x="2551546" y="4057079"/>
              <a:ext cx="4507342" cy="1685946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kstvak 288">
              <a:extLst>
                <a:ext uri="{FF2B5EF4-FFF2-40B4-BE49-F238E27FC236}">
                  <a16:creationId xmlns:a16="http://schemas.microsoft.com/office/drawing/2014/main" id="{4001CCD8-658B-4498-8460-00651208C247}"/>
                </a:ext>
              </a:extLst>
            </p:cNvPr>
            <p:cNvSpPr txBox="1"/>
            <p:nvPr/>
          </p:nvSpPr>
          <p:spPr>
            <a:xfrm>
              <a:off x="1429207" y="5558359"/>
              <a:ext cx="1122339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dirty="0" err="1"/>
                <a:t>Mortgage</a:t>
              </a:r>
              <a:endParaRPr lang="en-GB" dirty="0"/>
            </a:p>
          </p:txBody>
        </p:sp>
        <p:sp>
          <p:nvSpPr>
            <p:cNvPr id="290" name="Tekstvak 289">
              <a:extLst>
                <a:ext uri="{FF2B5EF4-FFF2-40B4-BE49-F238E27FC236}">
                  <a16:creationId xmlns:a16="http://schemas.microsoft.com/office/drawing/2014/main" id="{512EFDD5-E592-4FAD-815B-06051377C107}"/>
                </a:ext>
              </a:extLst>
            </p:cNvPr>
            <p:cNvSpPr txBox="1"/>
            <p:nvPr/>
          </p:nvSpPr>
          <p:spPr>
            <a:xfrm>
              <a:off x="119316" y="5430511"/>
              <a:ext cx="1028501" cy="646331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dirty="0" err="1"/>
                <a:t>Capital</a:t>
              </a:r>
              <a:r>
                <a:rPr lang="nl-NL" dirty="0"/>
                <a:t> Bank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cxnSp>
          <p:nvCxnSpPr>
            <p:cNvPr id="297" name="Rechte verbindingslijn 296">
              <a:extLst>
                <a:ext uri="{FF2B5EF4-FFF2-40B4-BE49-F238E27FC236}">
                  <a16:creationId xmlns:a16="http://schemas.microsoft.com/office/drawing/2014/main" id="{AE03D795-D231-49DB-9050-CF8FFF260689}"/>
                </a:ext>
              </a:extLst>
            </p:cNvPr>
            <p:cNvCxnSpPr>
              <a:cxnSpLocks/>
              <a:stCxn id="290" idx="3"/>
              <a:endCxn id="289" idx="1"/>
            </p:cNvCxnSpPr>
            <p:nvPr/>
          </p:nvCxnSpPr>
          <p:spPr>
            <a:xfrm flipV="1">
              <a:off x="1147817" y="5743025"/>
              <a:ext cx="281390" cy="1065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Rechte verbindingslijn 301">
              <a:extLst>
                <a:ext uri="{FF2B5EF4-FFF2-40B4-BE49-F238E27FC236}">
                  <a16:creationId xmlns:a16="http://schemas.microsoft.com/office/drawing/2014/main" id="{E03FE8E2-B3D6-4A96-8194-03404AC78DC8}"/>
                </a:ext>
              </a:extLst>
            </p:cNvPr>
            <p:cNvCxnSpPr>
              <a:cxnSpLocks/>
              <a:stCxn id="299" idx="2"/>
              <a:endCxn id="289" idx="0"/>
            </p:cNvCxnSpPr>
            <p:nvPr/>
          </p:nvCxnSpPr>
          <p:spPr>
            <a:xfrm>
              <a:off x="1969496" y="5142867"/>
              <a:ext cx="20881" cy="41549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4641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0B24017-4110-49DB-828C-3EECF54075A0}"/>
              </a:ext>
            </a:extLst>
          </p:cNvPr>
          <p:cNvSpPr/>
          <p:nvPr/>
        </p:nvSpPr>
        <p:spPr>
          <a:xfrm>
            <a:off x="3726572" y="3951953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Right09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61EE0CAB-72E2-4F9A-A763-0DE408F99FBE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801925" y="4268951"/>
            <a:ext cx="1290083" cy="9828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hoek 3">
            <a:extLst>
              <a:ext uri="{FF2B5EF4-FFF2-40B4-BE49-F238E27FC236}">
                <a16:creationId xmlns:a16="http://schemas.microsoft.com/office/drawing/2014/main" id="{2858CF7E-48AB-4979-9FF3-9FB10E6B2AD7}"/>
              </a:ext>
            </a:extLst>
          </p:cNvPr>
          <p:cNvSpPr/>
          <p:nvPr/>
        </p:nvSpPr>
        <p:spPr>
          <a:xfrm>
            <a:off x="520383" y="394076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0658D69-39F7-45BE-985B-2BEEEC2C9046}"/>
              </a:ext>
            </a:extLst>
          </p:cNvPr>
          <p:cNvSpPr/>
          <p:nvPr/>
        </p:nvSpPr>
        <p:spPr>
          <a:xfrm>
            <a:off x="7092008" y="4934765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129417A-CD3F-46FA-9675-15F42C8F894A}"/>
              </a:ext>
            </a:extLst>
          </p:cNvPr>
          <p:cNvSpPr/>
          <p:nvPr/>
        </p:nvSpPr>
        <p:spPr>
          <a:xfrm>
            <a:off x="9850936" y="493090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3D4014CE-FAE2-472E-8B3E-7CEE730665C5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2595736" y="4257764"/>
            <a:ext cx="1130836" cy="11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C3F8A7CA-2B20-4632-9ACB-8142A58EB0F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9167361" y="5247905"/>
            <a:ext cx="683575" cy="38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hoek 8">
            <a:extLst>
              <a:ext uri="{FF2B5EF4-FFF2-40B4-BE49-F238E27FC236}">
                <a16:creationId xmlns:a16="http://schemas.microsoft.com/office/drawing/2014/main" id="{34031693-DF88-4B73-9C34-2B1B6C503097}"/>
              </a:ext>
            </a:extLst>
          </p:cNvPr>
          <p:cNvSpPr/>
          <p:nvPr/>
        </p:nvSpPr>
        <p:spPr>
          <a:xfrm>
            <a:off x="520384" y="4919720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Anton P11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15AEAA78-96DA-411E-9A40-F96C307319DD}"/>
              </a:ext>
            </a:extLst>
          </p:cNvPr>
          <p:cNvSpPr/>
          <p:nvPr/>
        </p:nvSpPr>
        <p:spPr>
          <a:xfrm>
            <a:off x="3726571" y="493090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Leasehold</a:t>
            </a:r>
            <a:r>
              <a:rPr lang="nl-NL" dirty="0">
                <a:solidFill>
                  <a:schemeClr val="tx1"/>
                </a:solidFill>
              </a:rPr>
              <a:t> Right12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136EAAF-EE0B-4B93-ADF2-010C63DADD00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5801924" y="5247905"/>
            <a:ext cx="1290084" cy="38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E9920232-7D00-48B3-A54C-49D3296E3B5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595737" y="5236718"/>
            <a:ext cx="1130834" cy="11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A8E95BB7-6F16-495A-8F0D-5CF73501CEE5}"/>
              </a:ext>
            </a:extLst>
          </p:cNvPr>
          <p:cNvSpPr/>
          <p:nvPr/>
        </p:nvSpPr>
        <p:spPr>
          <a:xfrm>
            <a:off x="520384" y="5909861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45DF05A2-3769-4E9D-9DC3-261558D6D8DD}"/>
              </a:ext>
            </a:extLst>
          </p:cNvPr>
          <p:cNvSpPr/>
          <p:nvPr/>
        </p:nvSpPr>
        <p:spPr>
          <a:xfrm>
            <a:off x="3726570" y="590986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Restriction02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A920B28D-458F-475C-908B-87F2755B7824}"/>
              </a:ext>
            </a:extLst>
          </p:cNvPr>
          <p:cNvCxnSpPr>
            <a:cxnSpLocks/>
            <a:stCxn id="34" idx="3"/>
            <a:endCxn id="5" idx="1"/>
          </p:cNvCxnSpPr>
          <p:nvPr/>
        </p:nvCxnSpPr>
        <p:spPr>
          <a:xfrm flipV="1">
            <a:off x="5801923" y="5251763"/>
            <a:ext cx="1290085" cy="9750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4B360B9C-E04D-4B7C-AACD-1DC70C9BDCFC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2595737" y="6226859"/>
            <a:ext cx="11308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29">
            <a:extLst>
              <a:ext uri="{FF2B5EF4-FFF2-40B4-BE49-F238E27FC236}">
                <a16:creationId xmlns:a16="http://schemas.microsoft.com/office/drawing/2014/main" id="{3C1FCEAE-7123-48E5-AF05-654F01E41FD1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on </a:t>
            </a:r>
            <a:r>
              <a:rPr lang="nl-NL" dirty="0" err="1"/>
              <a:t>Anton’s</a:t>
            </a:r>
            <a:r>
              <a:rPr lang="nl-NL" dirty="0"/>
              <a:t> </a:t>
            </a:r>
            <a:r>
              <a:rPr lang="nl-NL" dirty="0" err="1"/>
              <a:t>Leasehold</a:t>
            </a:r>
            <a:endParaRPr lang="nl-NL" dirty="0"/>
          </a:p>
        </p:txBody>
      </p:sp>
      <p:cxnSp>
        <p:nvCxnSpPr>
          <p:cNvPr id="19" name="Rechte verbindingslijn 37">
            <a:extLst>
              <a:ext uri="{FF2B5EF4-FFF2-40B4-BE49-F238E27FC236}">
                <a16:creationId xmlns:a16="http://schemas.microsoft.com/office/drawing/2014/main" id="{4B360B9C-E04D-4B7C-AACD-1DC70C9BDCFC}"/>
              </a:ext>
            </a:extLst>
          </p:cNvPr>
          <p:cNvCxnSpPr>
            <a:cxnSpLocks/>
            <a:stCxn id="34" idx="0"/>
            <a:endCxn id="10" idx="2"/>
          </p:cNvCxnSpPr>
          <p:nvPr/>
        </p:nvCxnSpPr>
        <p:spPr>
          <a:xfrm flipV="1">
            <a:off x="4764247" y="5564903"/>
            <a:ext cx="1" cy="34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4E990B4-E4D7-49BB-AD2B-31783FEC7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10"/>
          <a:stretch/>
        </p:blipFill>
        <p:spPr>
          <a:xfrm>
            <a:off x="6096000" y="891506"/>
            <a:ext cx="5641910" cy="279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55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392064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Capital</a:t>
                      </a:r>
                      <a:r>
                        <a:rPr lang="nl-NL" sz="1600" dirty="0"/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Housing</a:t>
                      </a:r>
                      <a:r>
                        <a:rPr lang="nl-NL" sz="1600" dirty="0"/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186899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479532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751957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Leasehold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016547"/>
              </p:ext>
            </p:extLst>
          </p:nvPr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Mortgage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D87F434F-65F1-81E3-1D1E-FE665905E436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254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2">
            <a:extLst>
              <a:ext uri="{FF2B5EF4-FFF2-40B4-BE49-F238E27FC236}">
                <a16:creationId xmlns:a16="http://schemas.microsoft.com/office/drawing/2014/main" id="{80C98251-AD00-D905-4D74-29732F90EB10}"/>
              </a:ext>
            </a:extLst>
          </p:cNvPr>
          <p:cNvCxnSpPr>
            <a:cxnSpLocks/>
          </p:cNvCxnSpPr>
          <p:nvPr/>
        </p:nvCxnSpPr>
        <p:spPr>
          <a:xfrm flipV="1">
            <a:off x="2985796" y="3292213"/>
            <a:ext cx="820620" cy="48768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2">
            <a:extLst>
              <a:ext uri="{FF2B5EF4-FFF2-40B4-BE49-F238E27FC236}">
                <a16:creationId xmlns:a16="http://schemas.microsoft.com/office/drawing/2014/main" id="{A268A6D1-EEEB-1952-A324-70B82AE3F50B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54546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EF7FCE3D-C318-3FF5-061D-6936FF83DA33}"/>
              </a:ext>
            </a:extLst>
          </p:cNvPr>
          <p:cNvCxnSpPr>
            <a:cxnSpLocks/>
          </p:cNvCxnSpPr>
          <p:nvPr/>
        </p:nvCxnSpPr>
        <p:spPr>
          <a:xfrm>
            <a:off x="2985796" y="4223036"/>
            <a:ext cx="813956" cy="5284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B3AF29-5772-BEA2-CA98-8E27F98350E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8858" y="3337311"/>
            <a:ext cx="961285" cy="2583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E2DDE8-7387-442F-5682-3185C473A289}"/>
              </a:ext>
            </a:extLst>
          </p:cNvPr>
          <p:cNvCxnSpPr>
            <a:cxnSpLocks/>
          </p:cNvCxnSpPr>
          <p:nvPr/>
        </p:nvCxnSpPr>
        <p:spPr>
          <a:xfrm flipV="1">
            <a:off x="6658858" y="3640755"/>
            <a:ext cx="946062" cy="28307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433B6F87-41D8-AE45-2371-FDCB76A55F9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8669459" y="3337311"/>
            <a:ext cx="823337" cy="832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12">
            <a:extLst>
              <a:ext uri="{FF2B5EF4-FFF2-40B4-BE49-F238E27FC236}">
                <a16:creationId xmlns:a16="http://schemas.microsoft.com/office/drawing/2014/main" id="{D62C5155-603D-8F42-3FAE-D5B04653BC35}"/>
              </a:ext>
            </a:extLst>
          </p:cNvPr>
          <p:cNvCxnSpPr>
            <a:cxnSpLocks/>
          </p:cNvCxnSpPr>
          <p:nvPr/>
        </p:nvCxnSpPr>
        <p:spPr>
          <a:xfrm flipH="1" flipV="1">
            <a:off x="8660247" y="3613711"/>
            <a:ext cx="832549" cy="84880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E965B1-C4C3-3191-69E0-782D0267BDD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63835" y="3337311"/>
            <a:ext cx="956308" cy="14472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5706FD-97E6-3A69-ADB4-DA20797960C4}"/>
              </a:ext>
            </a:extLst>
          </p:cNvPr>
          <p:cNvCxnSpPr>
            <a:cxnSpLocks/>
          </p:cNvCxnSpPr>
          <p:nvPr/>
        </p:nvCxnSpPr>
        <p:spPr>
          <a:xfrm flipV="1">
            <a:off x="6670500" y="3033867"/>
            <a:ext cx="961285" cy="25834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BD905C77-4CE0-3898-B6D4-CB27B6C97A0E}"/>
              </a:ext>
            </a:extLst>
          </p:cNvPr>
          <p:cNvCxnSpPr>
            <a:cxnSpLocks/>
          </p:cNvCxnSpPr>
          <p:nvPr/>
        </p:nvCxnSpPr>
        <p:spPr>
          <a:xfrm flipH="1" flipV="1">
            <a:off x="8678671" y="3037639"/>
            <a:ext cx="832549" cy="84880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12">
            <a:extLst>
              <a:ext uri="{FF2B5EF4-FFF2-40B4-BE49-F238E27FC236}">
                <a16:creationId xmlns:a16="http://schemas.microsoft.com/office/drawing/2014/main" id="{CE2363D8-9A88-1F87-DD95-4CBDF78A851B}"/>
              </a:ext>
            </a:extLst>
          </p:cNvPr>
          <p:cNvCxnSpPr>
            <a:cxnSpLocks/>
          </p:cNvCxnSpPr>
          <p:nvPr/>
        </p:nvCxnSpPr>
        <p:spPr>
          <a:xfrm>
            <a:off x="2985796" y="3033867"/>
            <a:ext cx="829179" cy="32132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B9DD3-2785-12DC-A14E-F83383A3B74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0297" y="3337311"/>
            <a:ext cx="969846" cy="29629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BB077E-F5CB-A9DF-CF98-21B898257384}"/>
              </a:ext>
            </a:extLst>
          </p:cNvPr>
          <p:cNvGrpSpPr/>
          <p:nvPr/>
        </p:nvGrpSpPr>
        <p:grpSpPr>
          <a:xfrm>
            <a:off x="3287645" y="4747485"/>
            <a:ext cx="524613" cy="1486844"/>
            <a:chOff x="2656066" y="4562855"/>
            <a:chExt cx="394337" cy="66592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5BE241-CEFB-636E-C696-6C152DB79285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31" name="Rechte verbindingslijn 12">
                <a:extLst>
                  <a:ext uri="{FF2B5EF4-FFF2-40B4-BE49-F238E27FC236}">
                    <a16:creationId xmlns:a16="http://schemas.microsoft.com/office/drawing/2014/main" id="{3EBF3369-0B21-F5F5-2B2B-1E4254709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Rechte verbindingslijn 12">
                <a:extLst>
                  <a:ext uri="{FF2B5EF4-FFF2-40B4-BE49-F238E27FC236}">
                    <a16:creationId xmlns:a16="http://schemas.microsoft.com/office/drawing/2014/main" id="{BB5FAC45-0734-1A81-318A-6E6D2734E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Rechte verbindingslijn 12">
              <a:extLst>
                <a:ext uri="{FF2B5EF4-FFF2-40B4-BE49-F238E27FC236}">
                  <a16:creationId xmlns:a16="http://schemas.microsoft.com/office/drawing/2014/main" id="{C018102E-34FA-B9C3-72EA-D8785C0DA69B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5618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Capital</a:t>
                      </a:r>
                      <a:r>
                        <a:rPr lang="nl-NL" sz="1600" dirty="0"/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Housing</a:t>
                      </a:r>
                      <a:r>
                        <a:rPr lang="nl-NL" sz="1600" dirty="0"/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11513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Leasehold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0989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40527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65771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Mortgage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891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63506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D87F434F-65F1-81E3-1D1E-FE665905E436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2546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2">
            <a:extLst>
              <a:ext uri="{FF2B5EF4-FFF2-40B4-BE49-F238E27FC236}">
                <a16:creationId xmlns:a16="http://schemas.microsoft.com/office/drawing/2014/main" id="{80C98251-AD00-D905-4D74-29732F90EB10}"/>
              </a:ext>
            </a:extLst>
          </p:cNvPr>
          <p:cNvCxnSpPr>
            <a:cxnSpLocks/>
          </p:cNvCxnSpPr>
          <p:nvPr/>
        </p:nvCxnSpPr>
        <p:spPr>
          <a:xfrm flipV="1">
            <a:off x="2985796" y="3292213"/>
            <a:ext cx="820620" cy="48768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2">
            <a:extLst>
              <a:ext uri="{FF2B5EF4-FFF2-40B4-BE49-F238E27FC236}">
                <a16:creationId xmlns:a16="http://schemas.microsoft.com/office/drawing/2014/main" id="{A268A6D1-EEEB-1952-A324-70B82AE3F50B}"/>
              </a:ext>
            </a:extLst>
          </p:cNvPr>
          <p:cNvCxnSpPr>
            <a:cxnSpLocks/>
          </p:cNvCxnSpPr>
          <p:nvPr/>
        </p:nvCxnSpPr>
        <p:spPr>
          <a:xfrm>
            <a:off x="2985796" y="3340981"/>
            <a:ext cx="820620" cy="54546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EF7FCE3D-C318-3FF5-061D-6936FF83DA33}"/>
              </a:ext>
            </a:extLst>
          </p:cNvPr>
          <p:cNvCxnSpPr>
            <a:cxnSpLocks/>
          </p:cNvCxnSpPr>
          <p:nvPr/>
        </p:nvCxnSpPr>
        <p:spPr>
          <a:xfrm>
            <a:off x="2985796" y="4223036"/>
            <a:ext cx="813956" cy="5284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B3AF29-5772-BEA2-CA98-8E27F98350E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8858" y="3337311"/>
            <a:ext cx="961285" cy="2583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E2DDE8-7387-442F-5682-3185C473A289}"/>
              </a:ext>
            </a:extLst>
          </p:cNvPr>
          <p:cNvCxnSpPr>
            <a:cxnSpLocks/>
          </p:cNvCxnSpPr>
          <p:nvPr/>
        </p:nvCxnSpPr>
        <p:spPr>
          <a:xfrm flipV="1">
            <a:off x="6658858" y="3640755"/>
            <a:ext cx="946062" cy="283070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433B6F87-41D8-AE45-2371-FDCB76A55F9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8669459" y="3337311"/>
            <a:ext cx="823337" cy="8321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12">
            <a:extLst>
              <a:ext uri="{FF2B5EF4-FFF2-40B4-BE49-F238E27FC236}">
                <a16:creationId xmlns:a16="http://schemas.microsoft.com/office/drawing/2014/main" id="{D62C5155-603D-8F42-3FAE-D5B04653BC35}"/>
              </a:ext>
            </a:extLst>
          </p:cNvPr>
          <p:cNvCxnSpPr>
            <a:cxnSpLocks/>
          </p:cNvCxnSpPr>
          <p:nvPr/>
        </p:nvCxnSpPr>
        <p:spPr>
          <a:xfrm flipH="1" flipV="1">
            <a:off x="8660247" y="3613711"/>
            <a:ext cx="832549" cy="84880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E965B1-C4C3-3191-69E0-782D0267BDD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63835" y="3337311"/>
            <a:ext cx="956308" cy="14472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5706FD-97E6-3A69-ADB4-DA20797960C4}"/>
              </a:ext>
            </a:extLst>
          </p:cNvPr>
          <p:cNvCxnSpPr>
            <a:cxnSpLocks/>
          </p:cNvCxnSpPr>
          <p:nvPr/>
        </p:nvCxnSpPr>
        <p:spPr>
          <a:xfrm flipV="1">
            <a:off x="6670500" y="3033867"/>
            <a:ext cx="961285" cy="25834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12">
            <a:extLst>
              <a:ext uri="{FF2B5EF4-FFF2-40B4-BE49-F238E27FC236}">
                <a16:creationId xmlns:a16="http://schemas.microsoft.com/office/drawing/2014/main" id="{BD905C77-4CE0-3898-B6D4-CB27B6C97A0E}"/>
              </a:ext>
            </a:extLst>
          </p:cNvPr>
          <p:cNvCxnSpPr>
            <a:cxnSpLocks/>
          </p:cNvCxnSpPr>
          <p:nvPr/>
        </p:nvCxnSpPr>
        <p:spPr>
          <a:xfrm flipH="1" flipV="1">
            <a:off x="8678671" y="3037639"/>
            <a:ext cx="832549" cy="848802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12">
            <a:extLst>
              <a:ext uri="{FF2B5EF4-FFF2-40B4-BE49-F238E27FC236}">
                <a16:creationId xmlns:a16="http://schemas.microsoft.com/office/drawing/2014/main" id="{CE2363D8-9A88-1F87-DD95-4CBDF78A851B}"/>
              </a:ext>
            </a:extLst>
          </p:cNvPr>
          <p:cNvCxnSpPr>
            <a:cxnSpLocks/>
          </p:cNvCxnSpPr>
          <p:nvPr/>
        </p:nvCxnSpPr>
        <p:spPr>
          <a:xfrm>
            <a:off x="2985796" y="3033867"/>
            <a:ext cx="829179" cy="32132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B9DD3-2785-12DC-A14E-F83383A3B74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0297" y="3337311"/>
            <a:ext cx="969846" cy="29629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BB077E-F5CB-A9DF-CF98-21B898257384}"/>
              </a:ext>
            </a:extLst>
          </p:cNvPr>
          <p:cNvGrpSpPr/>
          <p:nvPr/>
        </p:nvGrpSpPr>
        <p:grpSpPr>
          <a:xfrm>
            <a:off x="3287645" y="4747485"/>
            <a:ext cx="524613" cy="1486844"/>
            <a:chOff x="2656066" y="4562855"/>
            <a:chExt cx="394337" cy="66592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5BE241-CEFB-636E-C696-6C152DB79285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31" name="Rechte verbindingslijn 12">
                <a:extLst>
                  <a:ext uri="{FF2B5EF4-FFF2-40B4-BE49-F238E27FC236}">
                    <a16:creationId xmlns:a16="http://schemas.microsoft.com/office/drawing/2014/main" id="{3EBF3369-0B21-F5F5-2B2B-1E4254709C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Rechte verbindingslijn 12">
                <a:extLst>
                  <a:ext uri="{FF2B5EF4-FFF2-40B4-BE49-F238E27FC236}">
                    <a16:creationId xmlns:a16="http://schemas.microsoft.com/office/drawing/2014/main" id="{BB5FAC45-0734-1A81-318A-6E6D2734E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Rechte verbindingslijn 12">
              <a:extLst>
                <a:ext uri="{FF2B5EF4-FFF2-40B4-BE49-F238E27FC236}">
                  <a16:creationId xmlns:a16="http://schemas.microsoft.com/office/drawing/2014/main" id="{C018102E-34FA-B9C3-72EA-D8785C0DA69B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C238BC7-A8F0-95C3-5A0D-7597B4D95808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1918914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el 29">
            <a:extLst>
              <a:ext uri="{FF2B5EF4-FFF2-40B4-BE49-F238E27FC236}">
                <a16:creationId xmlns:a16="http://schemas.microsoft.com/office/drawing/2014/main" id="{3FD35C51-0DE0-48BA-A167-637FA20289F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Public </a:t>
            </a:r>
            <a:r>
              <a:rPr lang="nl-NL" dirty="0" err="1"/>
              <a:t>Roads</a:t>
            </a:r>
            <a:endParaRPr lang="nl-NL" dirty="0"/>
          </a:p>
        </p:txBody>
      </p:sp>
      <p:pic>
        <p:nvPicPr>
          <p:cNvPr id="3" name="Picture 2" descr="Chart, treemap chart&#10;&#10;Description automatically generated">
            <a:extLst>
              <a:ext uri="{FF2B5EF4-FFF2-40B4-BE49-F238E27FC236}">
                <a16:creationId xmlns:a16="http://schemas.microsoft.com/office/drawing/2014/main" id="{29D889E7-64E0-5D68-2AD5-3D3E8AD0D5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7" b="8707"/>
          <a:stretch/>
        </p:blipFill>
        <p:spPr>
          <a:xfrm>
            <a:off x="1247007" y="905068"/>
            <a:ext cx="9697986" cy="53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077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00991-FF34-428B-8C0F-EF84C1AD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Capital</a:t>
            </a:r>
            <a:r>
              <a:rPr lang="nl-NL" dirty="0"/>
              <a:t> Bank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86B5250-DDF9-4C8E-BCDC-1E48A240F12A}"/>
              </a:ext>
            </a:extLst>
          </p:cNvPr>
          <p:cNvSpPr/>
          <p:nvPr/>
        </p:nvSpPr>
        <p:spPr>
          <a:xfrm>
            <a:off x="3626505" y="2551817"/>
            <a:ext cx="2075688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Mortgage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Restriction01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30" idx="3"/>
            <a:endCxn id="4" idx="1"/>
          </p:cNvCxnSpPr>
          <p:nvPr/>
        </p:nvCxnSpPr>
        <p:spPr>
          <a:xfrm flipV="1">
            <a:off x="2487174" y="2868815"/>
            <a:ext cx="1139331" cy="10331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5702193" y="2868815"/>
            <a:ext cx="9208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865B1287-A8B2-4CD7-84DD-039A49B94DC9}"/>
              </a:ext>
            </a:extLst>
          </p:cNvPr>
          <p:cNvSpPr/>
          <p:nvPr/>
        </p:nvSpPr>
        <p:spPr>
          <a:xfrm>
            <a:off x="6623009" y="255181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343B0BCE-5C91-4C24-B403-1D46D7D89508}"/>
              </a:ext>
            </a:extLst>
          </p:cNvPr>
          <p:cNvSpPr/>
          <p:nvPr/>
        </p:nvSpPr>
        <p:spPr>
          <a:xfrm>
            <a:off x="9704140" y="2551817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WR11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FEF9E03-2ABC-4078-9A92-57FBD6E5D4A8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8698362" y="2868815"/>
            <a:ext cx="10057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75209996-8D48-458D-A560-0019A001E916}"/>
              </a:ext>
            </a:extLst>
          </p:cNvPr>
          <p:cNvSpPr/>
          <p:nvPr/>
        </p:nvSpPr>
        <p:spPr>
          <a:xfrm>
            <a:off x="9704139" y="4549586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WR13</a:t>
            </a: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49FA060B-5E2E-4FE5-8054-C10B6E46B05B}"/>
              </a:ext>
            </a:extLst>
          </p:cNvPr>
          <p:cNvSpPr/>
          <p:nvPr/>
        </p:nvSpPr>
        <p:spPr>
          <a:xfrm>
            <a:off x="411821" y="3584948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C1637104-B5B4-423F-83EF-6BD1D5610C56}"/>
              </a:ext>
            </a:extLst>
          </p:cNvPr>
          <p:cNvSpPr/>
          <p:nvPr/>
        </p:nvSpPr>
        <p:spPr>
          <a:xfrm>
            <a:off x="3626505" y="4555164"/>
            <a:ext cx="2075688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Mortgage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Restriction02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E2FFFFAB-8940-4508-A0C1-9DF8AA4D6B85}"/>
              </a:ext>
            </a:extLst>
          </p:cNvPr>
          <p:cNvSpPr/>
          <p:nvPr/>
        </p:nvSpPr>
        <p:spPr>
          <a:xfrm>
            <a:off x="6623008" y="4549586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7885F57-933D-4A90-BE22-473F0CBDD1A4}"/>
              </a:ext>
            </a:extLst>
          </p:cNvPr>
          <p:cNvCxnSpPr>
            <a:cxnSpLocks/>
            <a:stCxn id="26" idx="1"/>
            <a:endCxn id="33" idx="3"/>
          </p:cNvCxnSpPr>
          <p:nvPr/>
        </p:nvCxnSpPr>
        <p:spPr>
          <a:xfrm flipH="1">
            <a:off x="8698361" y="4866584"/>
            <a:ext cx="10057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DC6A42F7-B658-406F-ABC3-36A3A47765E0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2487174" y="3901946"/>
            <a:ext cx="1139331" cy="9702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7B4974A8-82D7-41A2-922C-A57E483844A2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 flipV="1">
            <a:off x="5702193" y="4866584"/>
            <a:ext cx="920815" cy="55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206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490153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Capital</a:t>
                      </a:r>
                      <a:r>
                        <a:rPr lang="nl-NL" sz="1600" dirty="0"/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79228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913116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016842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093853"/>
              </p:ext>
            </p:extLst>
          </p:nvPr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Mortgage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Mortgage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34" name="Rechte verbindingslijn 12">
            <a:extLst>
              <a:ext uri="{FF2B5EF4-FFF2-40B4-BE49-F238E27FC236}">
                <a16:creationId xmlns:a16="http://schemas.microsoft.com/office/drawing/2014/main" id="{91140CFA-33D2-816E-EFA6-51E19BA50AD3}"/>
              </a:ext>
            </a:extLst>
          </p:cNvPr>
          <p:cNvCxnSpPr>
            <a:cxnSpLocks/>
          </p:cNvCxnSpPr>
          <p:nvPr/>
        </p:nvCxnSpPr>
        <p:spPr>
          <a:xfrm>
            <a:off x="2973149" y="3048000"/>
            <a:ext cx="838914" cy="2924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80B191F2-3491-2789-AA5E-41E3DCE9BAF8}"/>
              </a:ext>
            </a:extLst>
          </p:cNvPr>
          <p:cNvCxnSpPr>
            <a:cxnSpLocks/>
          </p:cNvCxnSpPr>
          <p:nvPr/>
        </p:nvCxnSpPr>
        <p:spPr>
          <a:xfrm>
            <a:off x="2975634" y="3048000"/>
            <a:ext cx="836429" cy="3266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B726834-C6C8-23B3-747B-95F764D099E5}"/>
              </a:ext>
            </a:extLst>
          </p:cNvPr>
          <p:cNvCxnSpPr>
            <a:cxnSpLocks/>
          </p:cNvCxnSpPr>
          <p:nvPr/>
        </p:nvCxnSpPr>
        <p:spPr>
          <a:xfrm flipV="1">
            <a:off x="6652512" y="2771648"/>
            <a:ext cx="967631" cy="32006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9A95-298F-721C-2A1E-60AFA5BBB15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2512" y="3337311"/>
            <a:ext cx="967631" cy="2977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12">
            <a:extLst>
              <a:ext uri="{FF2B5EF4-FFF2-40B4-BE49-F238E27FC236}">
                <a16:creationId xmlns:a16="http://schemas.microsoft.com/office/drawing/2014/main" id="{EA158612-46D6-4798-9E3E-FB8AAEAB8C4E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2771648"/>
            <a:ext cx="823355" cy="8113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12">
            <a:extLst>
              <a:ext uri="{FF2B5EF4-FFF2-40B4-BE49-F238E27FC236}">
                <a16:creationId xmlns:a16="http://schemas.microsoft.com/office/drawing/2014/main" id="{3D0D3268-5A85-464D-BC76-BEF66B5DF09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8669459" y="3337311"/>
            <a:ext cx="823355" cy="852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737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Capital</a:t>
                      </a:r>
                      <a:r>
                        <a:rPr lang="nl-NL" sz="1600" dirty="0"/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436909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0463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46832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784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63132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927218"/>
                  </a:ext>
                </a:extLst>
              </a:tr>
            </a:tbl>
          </a:graphicData>
        </a:graphic>
      </p:graphicFrame>
      <p:cxnSp>
        <p:nvCxnSpPr>
          <p:cNvPr id="34" name="Rechte verbindingslijn 12">
            <a:extLst>
              <a:ext uri="{FF2B5EF4-FFF2-40B4-BE49-F238E27FC236}">
                <a16:creationId xmlns:a16="http://schemas.microsoft.com/office/drawing/2014/main" id="{91140CFA-33D2-816E-EFA6-51E19BA50AD3}"/>
              </a:ext>
            </a:extLst>
          </p:cNvPr>
          <p:cNvCxnSpPr>
            <a:cxnSpLocks/>
          </p:cNvCxnSpPr>
          <p:nvPr/>
        </p:nvCxnSpPr>
        <p:spPr>
          <a:xfrm>
            <a:off x="2973149" y="3048000"/>
            <a:ext cx="838914" cy="29242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80B191F2-3491-2789-AA5E-41E3DCE9BAF8}"/>
              </a:ext>
            </a:extLst>
          </p:cNvPr>
          <p:cNvCxnSpPr>
            <a:cxnSpLocks/>
          </p:cNvCxnSpPr>
          <p:nvPr/>
        </p:nvCxnSpPr>
        <p:spPr>
          <a:xfrm>
            <a:off x="2975634" y="3048000"/>
            <a:ext cx="836429" cy="3266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B726834-C6C8-23B3-747B-95F764D099E5}"/>
              </a:ext>
            </a:extLst>
          </p:cNvPr>
          <p:cNvCxnSpPr>
            <a:cxnSpLocks/>
          </p:cNvCxnSpPr>
          <p:nvPr/>
        </p:nvCxnSpPr>
        <p:spPr>
          <a:xfrm flipV="1">
            <a:off x="6652512" y="2771648"/>
            <a:ext cx="967631" cy="32006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309A95-298F-721C-2A1E-60AFA5BBB15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2512" y="3337311"/>
            <a:ext cx="967631" cy="29771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12">
            <a:extLst>
              <a:ext uri="{FF2B5EF4-FFF2-40B4-BE49-F238E27FC236}">
                <a16:creationId xmlns:a16="http://schemas.microsoft.com/office/drawing/2014/main" id="{EA158612-46D6-4798-9E3E-FB8AAEAB8C4E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2771648"/>
            <a:ext cx="823355" cy="8113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12">
            <a:extLst>
              <a:ext uri="{FF2B5EF4-FFF2-40B4-BE49-F238E27FC236}">
                <a16:creationId xmlns:a16="http://schemas.microsoft.com/office/drawing/2014/main" id="{3D0D3268-5A85-464D-BC76-BEF66B5DF090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8669459" y="3337311"/>
            <a:ext cx="823355" cy="852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2DD24-5845-2CDB-F215-3FD67AD03483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3327668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James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7D479A6-DDC5-25B4-71EC-9001BCC71629}"/>
              </a:ext>
            </a:extLst>
          </p:cNvPr>
          <p:cNvGrpSpPr/>
          <p:nvPr/>
        </p:nvGrpSpPr>
        <p:grpSpPr>
          <a:xfrm>
            <a:off x="252606" y="1063690"/>
            <a:ext cx="11735207" cy="5278085"/>
            <a:chOff x="252606" y="1063690"/>
            <a:chExt cx="11735207" cy="5278085"/>
          </a:xfrm>
        </p:grpSpPr>
        <p:pic>
          <p:nvPicPr>
            <p:cNvPr id="19" name="Picture 18" descr="Treemap chart&#10;&#10;Description automatically generated">
              <a:extLst>
                <a:ext uri="{FF2B5EF4-FFF2-40B4-BE49-F238E27FC236}">
                  <a16:creationId xmlns:a16="http://schemas.microsoft.com/office/drawing/2014/main" id="{9DF698DA-C6D0-C179-0514-1AEEBFFC9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22" b="9138"/>
            <a:stretch/>
          </p:blipFill>
          <p:spPr>
            <a:xfrm>
              <a:off x="2289827" y="1063690"/>
              <a:ext cx="9697986" cy="5242284"/>
            </a:xfrm>
            <a:prstGeom prst="rect">
              <a:avLst/>
            </a:prstGeom>
          </p:spPr>
        </p:pic>
        <p:cxnSp>
          <p:nvCxnSpPr>
            <p:cNvPr id="277" name="Rechte verbindingslijn 276">
              <a:extLst>
                <a:ext uri="{FF2B5EF4-FFF2-40B4-BE49-F238E27FC236}">
                  <a16:creationId xmlns:a16="http://schemas.microsoft.com/office/drawing/2014/main" id="{DDEC7182-9AAA-4958-8590-58FFCAE98505}"/>
                </a:ext>
              </a:extLst>
            </p:cNvPr>
            <p:cNvCxnSpPr>
              <a:cxnSpLocks/>
              <a:endCxn id="297" idx="3"/>
            </p:cNvCxnSpPr>
            <p:nvPr/>
          </p:nvCxnSpPr>
          <p:spPr>
            <a:xfrm flipH="1">
              <a:off x="1490816" y="3988113"/>
              <a:ext cx="5955013" cy="992165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Tekstvak 296">
              <a:extLst>
                <a:ext uri="{FF2B5EF4-FFF2-40B4-BE49-F238E27FC236}">
                  <a16:creationId xmlns:a16="http://schemas.microsoft.com/office/drawing/2014/main" id="{17DD68F5-7E31-441E-9A94-E09837B38B71}"/>
                </a:ext>
              </a:extLst>
            </p:cNvPr>
            <p:cNvSpPr txBox="1"/>
            <p:nvPr/>
          </p:nvSpPr>
          <p:spPr>
            <a:xfrm>
              <a:off x="777159" y="4795612"/>
              <a:ext cx="713657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Lease</a:t>
              </a:r>
              <a:endParaRPr lang="en-GB" dirty="0"/>
            </a:p>
          </p:txBody>
        </p:sp>
        <p:cxnSp>
          <p:nvCxnSpPr>
            <p:cNvPr id="305" name="Rechte verbindingslijn 304">
              <a:extLst>
                <a:ext uri="{FF2B5EF4-FFF2-40B4-BE49-F238E27FC236}">
                  <a16:creationId xmlns:a16="http://schemas.microsoft.com/office/drawing/2014/main" id="{29ADCF5B-FB60-4068-8109-A1C9E3A40DF8}"/>
                </a:ext>
              </a:extLst>
            </p:cNvPr>
            <p:cNvCxnSpPr>
              <a:cxnSpLocks/>
              <a:stCxn id="306" idx="0"/>
              <a:endCxn id="297" idx="2"/>
            </p:cNvCxnSpPr>
            <p:nvPr/>
          </p:nvCxnSpPr>
          <p:spPr>
            <a:xfrm flipV="1">
              <a:off x="725683" y="5164944"/>
              <a:ext cx="408305" cy="80749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Tekstvak 305">
              <a:extLst>
                <a:ext uri="{FF2B5EF4-FFF2-40B4-BE49-F238E27FC236}">
                  <a16:creationId xmlns:a16="http://schemas.microsoft.com/office/drawing/2014/main" id="{D34B1DC0-8530-4B49-ABAE-5715C1879780}"/>
                </a:ext>
              </a:extLst>
            </p:cNvPr>
            <p:cNvSpPr txBox="1"/>
            <p:nvPr/>
          </p:nvSpPr>
          <p:spPr>
            <a:xfrm>
              <a:off x="346412" y="5972443"/>
              <a:ext cx="758541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James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cxnSp>
          <p:nvCxnSpPr>
            <p:cNvPr id="299" name="Rechte verbindingslijn 298">
              <a:extLst>
                <a:ext uri="{FF2B5EF4-FFF2-40B4-BE49-F238E27FC236}">
                  <a16:creationId xmlns:a16="http://schemas.microsoft.com/office/drawing/2014/main" id="{58D0A2AA-D70A-45BD-B779-6A36CE3A9388}"/>
                </a:ext>
              </a:extLst>
            </p:cNvPr>
            <p:cNvCxnSpPr>
              <a:cxnSpLocks/>
              <a:endCxn id="301" idx="3"/>
            </p:cNvCxnSpPr>
            <p:nvPr/>
          </p:nvCxnSpPr>
          <p:spPr>
            <a:xfrm flipH="1" flipV="1">
              <a:off x="1949928" y="3204628"/>
              <a:ext cx="5495901" cy="480204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Tekstvak 299">
              <a:extLst>
                <a:ext uri="{FF2B5EF4-FFF2-40B4-BE49-F238E27FC236}">
                  <a16:creationId xmlns:a16="http://schemas.microsoft.com/office/drawing/2014/main" id="{6794AD55-D60A-45DC-A666-B12A3E3979C4}"/>
                </a:ext>
              </a:extLst>
            </p:cNvPr>
            <p:cNvSpPr txBox="1"/>
            <p:nvPr/>
          </p:nvSpPr>
          <p:spPr>
            <a:xfrm>
              <a:off x="252606" y="1968829"/>
              <a:ext cx="1922834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dirty="0" err="1"/>
                <a:t>Housing</a:t>
              </a:r>
              <a:r>
                <a:rPr lang="nl-NL" dirty="0"/>
                <a:t> Company</a:t>
              </a:r>
              <a:r>
                <a:rPr lang="nl-NL" sz="1400" dirty="0">
                  <a:highlight>
                    <a:srgbClr val="FFFF00"/>
                  </a:highlight>
                </a:rPr>
                <a:t> </a:t>
              </a:r>
              <a:endParaRPr lang="en-GB" sz="1400" dirty="0">
                <a:highlight>
                  <a:srgbClr val="FFFF00"/>
                </a:highlight>
              </a:endParaRPr>
            </a:p>
          </p:txBody>
        </p:sp>
        <p:sp>
          <p:nvSpPr>
            <p:cNvPr id="301" name="Tekstvak 300">
              <a:extLst>
                <a:ext uri="{FF2B5EF4-FFF2-40B4-BE49-F238E27FC236}">
                  <a16:creationId xmlns:a16="http://schemas.microsoft.com/office/drawing/2014/main" id="{479F320D-8021-40F6-98A8-3B0B02A1DD9E}"/>
                </a:ext>
              </a:extLst>
            </p:cNvPr>
            <p:cNvSpPr txBox="1"/>
            <p:nvPr/>
          </p:nvSpPr>
          <p:spPr>
            <a:xfrm>
              <a:off x="748124" y="3019962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302" name="Rechte verbindingslijn 301">
              <a:extLst>
                <a:ext uri="{FF2B5EF4-FFF2-40B4-BE49-F238E27FC236}">
                  <a16:creationId xmlns:a16="http://schemas.microsoft.com/office/drawing/2014/main" id="{AAFE5530-9E4D-4F70-B13D-6CA5EBEAEC2E}"/>
                </a:ext>
              </a:extLst>
            </p:cNvPr>
            <p:cNvCxnSpPr>
              <a:cxnSpLocks/>
              <a:stCxn id="300" idx="2"/>
              <a:endCxn id="301" idx="0"/>
            </p:cNvCxnSpPr>
            <p:nvPr/>
          </p:nvCxnSpPr>
          <p:spPr>
            <a:xfrm>
              <a:off x="1214023" y="2338161"/>
              <a:ext cx="135003" cy="6818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5058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James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886674-38C7-1F80-2FA3-421F6A076A80}"/>
              </a:ext>
            </a:extLst>
          </p:cNvPr>
          <p:cNvGrpSpPr/>
          <p:nvPr/>
        </p:nvGrpSpPr>
        <p:grpSpPr>
          <a:xfrm>
            <a:off x="565949" y="4052961"/>
            <a:ext cx="11346595" cy="1839451"/>
            <a:chOff x="646740" y="3847687"/>
            <a:chExt cx="11346595" cy="1839451"/>
          </a:xfrm>
        </p:grpSpPr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400A141F-ACE5-4295-9B53-7ADBB164B071}"/>
                </a:ext>
              </a:extLst>
            </p:cNvPr>
            <p:cNvSpPr/>
            <p:nvPr/>
          </p:nvSpPr>
          <p:spPr>
            <a:xfrm>
              <a:off x="9917982" y="4481683"/>
              <a:ext cx="2075353" cy="633996"/>
            </a:xfrm>
            <a:prstGeom prst="rect">
              <a:avLst/>
            </a:prstGeom>
            <a:solidFill>
              <a:srgbClr val="69FDF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WR14</a:t>
              </a:r>
            </a:p>
          </p:txBody>
        </p: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B12D047A-063F-4252-8BCA-36D07043299F}"/>
                </a:ext>
              </a:extLst>
            </p:cNvPr>
            <p:cNvCxnSpPr>
              <a:cxnSpLocks/>
              <a:stCxn id="67" idx="1"/>
              <a:endCxn id="41" idx="3"/>
            </p:cNvCxnSpPr>
            <p:nvPr/>
          </p:nvCxnSpPr>
          <p:spPr>
            <a:xfrm flipH="1">
              <a:off x="8902921" y="4798681"/>
              <a:ext cx="101506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A09C362B-5206-4EFD-B080-32DAA51A7B9E}"/>
                </a:ext>
              </a:extLst>
            </p:cNvPr>
            <p:cNvSpPr/>
            <p:nvPr/>
          </p:nvSpPr>
          <p:spPr>
            <a:xfrm>
              <a:off x="6827568" y="4481683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BAU09</a:t>
              </a:r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2CE6E38C-226F-49C3-94AB-E7E9FBFAA381}"/>
                </a:ext>
              </a:extLst>
            </p:cNvPr>
            <p:cNvSpPr/>
            <p:nvPr/>
          </p:nvSpPr>
          <p:spPr>
            <a:xfrm>
              <a:off x="3737155" y="3848731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Ownership Right10</a:t>
              </a:r>
            </a:p>
          </p:txBody>
        </p:sp>
        <p:cxnSp>
          <p:nvCxnSpPr>
            <p:cNvPr id="44" name="Rechte verbindingslijn 43">
              <a:extLst>
                <a:ext uri="{FF2B5EF4-FFF2-40B4-BE49-F238E27FC236}">
                  <a16:creationId xmlns:a16="http://schemas.microsoft.com/office/drawing/2014/main" id="{B32DAA72-8D88-4CC8-88CB-4EFCE4E3D910}"/>
                </a:ext>
              </a:extLst>
            </p:cNvPr>
            <p:cNvCxnSpPr>
              <a:cxnSpLocks/>
              <a:stCxn id="32" idx="3"/>
              <a:endCxn id="42" idx="1"/>
            </p:cNvCxnSpPr>
            <p:nvPr/>
          </p:nvCxnSpPr>
          <p:spPr>
            <a:xfrm>
              <a:off x="2722094" y="4164685"/>
              <a:ext cx="1015061" cy="10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Rechte verbindingslijn 44">
              <a:extLst>
                <a:ext uri="{FF2B5EF4-FFF2-40B4-BE49-F238E27FC236}">
                  <a16:creationId xmlns:a16="http://schemas.microsoft.com/office/drawing/2014/main" id="{4B931843-7F05-4F7D-BB86-1079E9E76864}"/>
                </a:ext>
              </a:extLst>
            </p:cNvPr>
            <p:cNvCxnSpPr>
              <a:cxnSpLocks/>
              <a:stCxn id="42" idx="3"/>
              <a:endCxn id="41" idx="1"/>
            </p:cNvCxnSpPr>
            <p:nvPr/>
          </p:nvCxnSpPr>
          <p:spPr>
            <a:xfrm>
              <a:off x="5812508" y="4165729"/>
              <a:ext cx="1015060" cy="6329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A11F45FA-4AD7-45BF-BEC9-AE27578071BD}"/>
                </a:ext>
              </a:extLst>
            </p:cNvPr>
            <p:cNvSpPr/>
            <p:nvPr/>
          </p:nvSpPr>
          <p:spPr>
            <a:xfrm>
              <a:off x="646741" y="3847687"/>
              <a:ext cx="2075353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Housing</a:t>
              </a:r>
              <a:r>
                <a:rPr lang="nl-NL" dirty="0">
                  <a:solidFill>
                    <a:schemeClr val="tx1"/>
                  </a:solidFill>
                </a:rPr>
                <a:t> Company P08</a:t>
              </a:r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7DD91221-A30B-4EE8-B164-0CCF23603F25}"/>
                </a:ext>
              </a:extLst>
            </p:cNvPr>
            <p:cNvSpPr/>
            <p:nvPr/>
          </p:nvSpPr>
          <p:spPr>
            <a:xfrm>
              <a:off x="3737155" y="5053142"/>
              <a:ext cx="2075353" cy="633996"/>
            </a:xfrm>
            <a:prstGeom prst="rect">
              <a:avLst/>
            </a:prstGeom>
            <a:solidFill>
              <a:srgbClr val="FE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>
                  <a:solidFill>
                    <a:schemeClr val="tx1"/>
                  </a:solidFill>
                </a:rPr>
                <a:t>Leasehold</a:t>
              </a:r>
              <a:r>
                <a:rPr lang="nl-NL" dirty="0">
                  <a:solidFill>
                    <a:schemeClr val="tx1"/>
                  </a:solidFill>
                </a:rPr>
                <a:t> Right13</a:t>
              </a:r>
            </a:p>
          </p:txBody>
        </p:sp>
        <p:cxnSp>
          <p:nvCxnSpPr>
            <p:cNvPr id="55" name="Rechte verbindingslijn 54">
              <a:extLst>
                <a:ext uri="{FF2B5EF4-FFF2-40B4-BE49-F238E27FC236}">
                  <a16:creationId xmlns:a16="http://schemas.microsoft.com/office/drawing/2014/main" id="{49CA637D-1121-44FC-BB4B-1902D08CC366}"/>
                </a:ext>
              </a:extLst>
            </p:cNvPr>
            <p:cNvCxnSpPr>
              <a:cxnSpLocks/>
              <a:stCxn id="53" idx="3"/>
              <a:endCxn id="41" idx="1"/>
            </p:cNvCxnSpPr>
            <p:nvPr/>
          </p:nvCxnSpPr>
          <p:spPr>
            <a:xfrm flipV="1">
              <a:off x="5812508" y="4798681"/>
              <a:ext cx="1015060" cy="5714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hthoek 57">
              <a:extLst>
                <a:ext uri="{FF2B5EF4-FFF2-40B4-BE49-F238E27FC236}">
                  <a16:creationId xmlns:a16="http://schemas.microsoft.com/office/drawing/2014/main" id="{4E5F81CB-EF3C-421E-879F-989A5164CD03}"/>
                </a:ext>
              </a:extLst>
            </p:cNvPr>
            <p:cNvSpPr/>
            <p:nvPr/>
          </p:nvSpPr>
          <p:spPr>
            <a:xfrm>
              <a:off x="646740" y="5053142"/>
              <a:ext cx="2075353" cy="633996"/>
            </a:xfrm>
            <a:prstGeom prst="rect">
              <a:avLst/>
            </a:prstGeom>
            <a:solidFill>
              <a:srgbClr val="95FF6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</a:rPr>
                <a:t>James P12</a:t>
              </a:r>
            </a:p>
          </p:txBody>
        </p:sp>
        <p:cxnSp>
          <p:nvCxnSpPr>
            <p:cNvPr id="74" name="Rechte verbindingslijn 73">
              <a:extLst>
                <a:ext uri="{FF2B5EF4-FFF2-40B4-BE49-F238E27FC236}">
                  <a16:creationId xmlns:a16="http://schemas.microsoft.com/office/drawing/2014/main" id="{440F6E16-2696-4601-8DB5-979F58752424}"/>
                </a:ext>
              </a:extLst>
            </p:cNvPr>
            <p:cNvCxnSpPr>
              <a:cxnSpLocks/>
              <a:stCxn id="58" idx="3"/>
              <a:endCxn id="53" idx="1"/>
            </p:cNvCxnSpPr>
            <p:nvPr/>
          </p:nvCxnSpPr>
          <p:spPr>
            <a:xfrm>
              <a:off x="2722093" y="5370140"/>
              <a:ext cx="101506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895CE91-757C-EC68-7C56-FE0E1BA9C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72"/>
          <a:stretch/>
        </p:blipFill>
        <p:spPr>
          <a:xfrm>
            <a:off x="6046763" y="946040"/>
            <a:ext cx="5550734" cy="279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858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334337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Housing</a:t>
                      </a:r>
                      <a:r>
                        <a:rPr lang="nl-NL" sz="1600" dirty="0"/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075507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675022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831146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Leasehold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881100"/>
              </p:ext>
            </p:extLst>
          </p:nvPr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0E2E4D2A-B4F7-8AB2-FC85-5DE8B4F3128E}"/>
              </a:ext>
            </a:extLst>
          </p:cNvPr>
          <p:cNvCxnSpPr>
            <a:cxnSpLocks/>
          </p:cNvCxnSpPr>
          <p:nvPr/>
        </p:nvCxnSpPr>
        <p:spPr>
          <a:xfrm flipV="1">
            <a:off x="2997939" y="3299988"/>
            <a:ext cx="811938" cy="8764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2">
            <a:extLst>
              <a:ext uri="{FF2B5EF4-FFF2-40B4-BE49-F238E27FC236}">
                <a16:creationId xmlns:a16="http://schemas.microsoft.com/office/drawing/2014/main" id="{945470F0-492C-C238-A18A-9A4C82DA9B2A}"/>
              </a:ext>
            </a:extLst>
          </p:cNvPr>
          <p:cNvCxnSpPr>
            <a:cxnSpLocks/>
          </p:cNvCxnSpPr>
          <p:nvPr/>
        </p:nvCxnSpPr>
        <p:spPr>
          <a:xfrm>
            <a:off x="2997939" y="3387634"/>
            <a:ext cx="811938" cy="16611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07829AA2-EF05-84A6-3E41-6883319FE783}"/>
              </a:ext>
            </a:extLst>
          </p:cNvPr>
          <p:cNvCxnSpPr>
            <a:cxnSpLocks/>
          </p:cNvCxnSpPr>
          <p:nvPr/>
        </p:nvCxnSpPr>
        <p:spPr>
          <a:xfrm>
            <a:off x="2997939" y="3387634"/>
            <a:ext cx="804894" cy="5331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3D847-FDC5-C174-9F71-8093EFE6CAB6}"/>
              </a:ext>
            </a:extLst>
          </p:cNvPr>
          <p:cNvCxnSpPr>
            <a:cxnSpLocks/>
          </p:cNvCxnSpPr>
          <p:nvPr/>
        </p:nvCxnSpPr>
        <p:spPr>
          <a:xfrm flipV="1">
            <a:off x="6651813" y="3036504"/>
            <a:ext cx="963232" cy="263484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758A78-3A36-273D-25DF-C331F4F42C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5394" y="3337311"/>
            <a:ext cx="964749" cy="266121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6EC677-D552-BEF4-D257-958196E58A68}"/>
              </a:ext>
            </a:extLst>
          </p:cNvPr>
          <p:cNvCxnSpPr>
            <a:cxnSpLocks/>
          </p:cNvCxnSpPr>
          <p:nvPr/>
        </p:nvCxnSpPr>
        <p:spPr>
          <a:xfrm flipV="1">
            <a:off x="6655394" y="3635266"/>
            <a:ext cx="959651" cy="2963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12">
            <a:extLst>
              <a:ext uri="{FF2B5EF4-FFF2-40B4-BE49-F238E27FC236}">
                <a16:creationId xmlns:a16="http://schemas.microsoft.com/office/drawing/2014/main" id="{2816A02B-054B-2349-5F30-053DE74986D7}"/>
              </a:ext>
            </a:extLst>
          </p:cNvPr>
          <p:cNvCxnSpPr>
            <a:cxnSpLocks/>
          </p:cNvCxnSpPr>
          <p:nvPr/>
        </p:nvCxnSpPr>
        <p:spPr>
          <a:xfrm flipH="1" flipV="1">
            <a:off x="8675678" y="3067320"/>
            <a:ext cx="813829" cy="839404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DA5E9792-9BC9-6E02-6E72-02F7933827FF}"/>
              </a:ext>
            </a:extLst>
          </p:cNvPr>
          <p:cNvCxnSpPr>
            <a:cxnSpLocks/>
          </p:cNvCxnSpPr>
          <p:nvPr/>
        </p:nvCxnSpPr>
        <p:spPr>
          <a:xfrm flipH="1" flipV="1">
            <a:off x="8663536" y="3341640"/>
            <a:ext cx="825971" cy="828415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0FE16C02-9D33-2DFE-3056-B8FDB1B6C7BE}"/>
              </a:ext>
            </a:extLst>
          </p:cNvPr>
          <p:cNvCxnSpPr>
            <a:cxnSpLocks/>
          </p:cNvCxnSpPr>
          <p:nvPr/>
        </p:nvCxnSpPr>
        <p:spPr>
          <a:xfrm flipH="1" flipV="1">
            <a:off x="8675678" y="3635266"/>
            <a:ext cx="813829" cy="8615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12">
            <a:extLst>
              <a:ext uri="{FF2B5EF4-FFF2-40B4-BE49-F238E27FC236}">
                <a16:creationId xmlns:a16="http://schemas.microsoft.com/office/drawing/2014/main" id="{D6CE2A1D-5827-AF80-15C7-E96442CBC369}"/>
              </a:ext>
            </a:extLst>
          </p:cNvPr>
          <p:cNvCxnSpPr>
            <a:cxnSpLocks/>
          </p:cNvCxnSpPr>
          <p:nvPr/>
        </p:nvCxnSpPr>
        <p:spPr>
          <a:xfrm>
            <a:off x="2985796" y="4567210"/>
            <a:ext cx="817037" cy="496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44E3D59-CE48-1D65-9084-E4D37CF3B514}"/>
              </a:ext>
            </a:extLst>
          </p:cNvPr>
          <p:cNvCxnSpPr>
            <a:cxnSpLocks/>
          </p:cNvCxnSpPr>
          <p:nvPr/>
        </p:nvCxnSpPr>
        <p:spPr>
          <a:xfrm flipV="1">
            <a:off x="6660375" y="3635266"/>
            <a:ext cx="947626" cy="14281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5079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Housing</a:t>
                      </a:r>
                      <a:r>
                        <a:rPr lang="nl-NL" sz="1600" dirty="0"/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94869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Leasehold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76675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81223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59938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89243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861689"/>
                  </a:ext>
                </a:extLst>
              </a:tr>
            </a:tbl>
          </a:graphicData>
        </a:graphic>
      </p:graphicFrame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0E2E4D2A-B4F7-8AB2-FC85-5DE8B4F3128E}"/>
              </a:ext>
            </a:extLst>
          </p:cNvPr>
          <p:cNvCxnSpPr>
            <a:cxnSpLocks/>
          </p:cNvCxnSpPr>
          <p:nvPr/>
        </p:nvCxnSpPr>
        <p:spPr>
          <a:xfrm flipV="1">
            <a:off x="2997939" y="3299988"/>
            <a:ext cx="811938" cy="8764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2">
            <a:extLst>
              <a:ext uri="{FF2B5EF4-FFF2-40B4-BE49-F238E27FC236}">
                <a16:creationId xmlns:a16="http://schemas.microsoft.com/office/drawing/2014/main" id="{945470F0-492C-C238-A18A-9A4C82DA9B2A}"/>
              </a:ext>
            </a:extLst>
          </p:cNvPr>
          <p:cNvCxnSpPr>
            <a:cxnSpLocks/>
          </p:cNvCxnSpPr>
          <p:nvPr/>
        </p:nvCxnSpPr>
        <p:spPr>
          <a:xfrm>
            <a:off x="2997939" y="3387634"/>
            <a:ext cx="811938" cy="166116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07829AA2-EF05-84A6-3E41-6883319FE783}"/>
              </a:ext>
            </a:extLst>
          </p:cNvPr>
          <p:cNvCxnSpPr>
            <a:cxnSpLocks/>
          </p:cNvCxnSpPr>
          <p:nvPr/>
        </p:nvCxnSpPr>
        <p:spPr>
          <a:xfrm>
            <a:off x="2997939" y="3387634"/>
            <a:ext cx="804894" cy="5331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63D847-FDC5-C174-9F71-8093EFE6CAB6}"/>
              </a:ext>
            </a:extLst>
          </p:cNvPr>
          <p:cNvCxnSpPr>
            <a:cxnSpLocks/>
          </p:cNvCxnSpPr>
          <p:nvPr/>
        </p:nvCxnSpPr>
        <p:spPr>
          <a:xfrm flipV="1">
            <a:off x="6651813" y="3036504"/>
            <a:ext cx="963232" cy="263484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758A78-3A36-273D-25DF-C331F4F42C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5394" y="3337311"/>
            <a:ext cx="964749" cy="266121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6EC677-D552-BEF4-D257-958196E58A68}"/>
              </a:ext>
            </a:extLst>
          </p:cNvPr>
          <p:cNvCxnSpPr>
            <a:cxnSpLocks/>
          </p:cNvCxnSpPr>
          <p:nvPr/>
        </p:nvCxnSpPr>
        <p:spPr>
          <a:xfrm flipV="1">
            <a:off x="6655394" y="3635266"/>
            <a:ext cx="959651" cy="2963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12">
            <a:extLst>
              <a:ext uri="{FF2B5EF4-FFF2-40B4-BE49-F238E27FC236}">
                <a16:creationId xmlns:a16="http://schemas.microsoft.com/office/drawing/2014/main" id="{2816A02B-054B-2349-5F30-053DE74986D7}"/>
              </a:ext>
            </a:extLst>
          </p:cNvPr>
          <p:cNvCxnSpPr>
            <a:cxnSpLocks/>
          </p:cNvCxnSpPr>
          <p:nvPr/>
        </p:nvCxnSpPr>
        <p:spPr>
          <a:xfrm flipH="1" flipV="1">
            <a:off x="8675678" y="3067320"/>
            <a:ext cx="813829" cy="839404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DA5E9792-9BC9-6E02-6E72-02F7933827FF}"/>
              </a:ext>
            </a:extLst>
          </p:cNvPr>
          <p:cNvCxnSpPr>
            <a:cxnSpLocks/>
          </p:cNvCxnSpPr>
          <p:nvPr/>
        </p:nvCxnSpPr>
        <p:spPr>
          <a:xfrm flipH="1" flipV="1">
            <a:off x="8663536" y="3341640"/>
            <a:ext cx="825971" cy="828415"/>
          </a:xfrm>
          <a:prstGeom prst="line">
            <a:avLst/>
          </a:prstGeom>
          <a:ln w="1905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0FE16C02-9D33-2DFE-3056-B8FDB1B6C7BE}"/>
              </a:ext>
            </a:extLst>
          </p:cNvPr>
          <p:cNvCxnSpPr>
            <a:cxnSpLocks/>
          </p:cNvCxnSpPr>
          <p:nvPr/>
        </p:nvCxnSpPr>
        <p:spPr>
          <a:xfrm flipH="1" flipV="1">
            <a:off x="8675678" y="3635266"/>
            <a:ext cx="813829" cy="8615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12">
            <a:extLst>
              <a:ext uri="{FF2B5EF4-FFF2-40B4-BE49-F238E27FC236}">
                <a16:creationId xmlns:a16="http://schemas.microsoft.com/office/drawing/2014/main" id="{D6CE2A1D-5827-AF80-15C7-E96442CBC369}"/>
              </a:ext>
            </a:extLst>
          </p:cNvPr>
          <p:cNvCxnSpPr>
            <a:cxnSpLocks/>
          </p:cNvCxnSpPr>
          <p:nvPr/>
        </p:nvCxnSpPr>
        <p:spPr>
          <a:xfrm>
            <a:off x="2985796" y="4567210"/>
            <a:ext cx="817037" cy="4962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44E3D59-CE48-1D65-9084-E4D37CF3B514}"/>
              </a:ext>
            </a:extLst>
          </p:cNvPr>
          <p:cNvCxnSpPr>
            <a:cxnSpLocks/>
          </p:cNvCxnSpPr>
          <p:nvPr/>
        </p:nvCxnSpPr>
        <p:spPr>
          <a:xfrm flipV="1">
            <a:off x="6660375" y="3635266"/>
            <a:ext cx="947626" cy="14281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A7B45F4-C086-E39F-1A7B-4E4374ADBD92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16070596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el 29">
            <a:extLst>
              <a:ext uri="{FF2B5EF4-FFF2-40B4-BE49-F238E27FC236}">
                <a16:creationId xmlns:a16="http://schemas.microsoft.com/office/drawing/2014/main" id="{A8D8BBAE-588A-49C1-874B-B9A6C12F0A12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99AD770-D49D-92B8-6582-B8D5BFDF0C28}"/>
              </a:ext>
            </a:extLst>
          </p:cNvPr>
          <p:cNvGrpSpPr/>
          <p:nvPr/>
        </p:nvGrpSpPr>
        <p:grpSpPr>
          <a:xfrm>
            <a:off x="334899" y="1016172"/>
            <a:ext cx="11522202" cy="5271796"/>
            <a:chOff x="243380" y="1139548"/>
            <a:chExt cx="11522202" cy="5271796"/>
          </a:xfrm>
        </p:grpSpPr>
        <p:pic>
          <p:nvPicPr>
            <p:cNvPr id="294" name="Picture 293" descr="Treemap chart&#10;&#10;Description automatically generated">
              <a:extLst>
                <a:ext uri="{FF2B5EF4-FFF2-40B4-BE49-F238E27FC236}">
                  <a16:creationId xmlns:a16="http://schemas.microsoft.com/office/drawing/2014/main" id="{13E20644-1010-39C2-23C0-2E40B1EC9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50" b="8980"/>
            <a:stretch/>
          </p:blipFill>
          <p:spPr>
            <a:xfrm>
              <a:off x="2067596" y="1139548"/>
              <a:ext cx="9697986" cy="5271796"/>
            </a:xfrm>
            <a:prstGeom prst="rect">
              <a:avLst/>
            </a:prstGeom>
          </p:spPr>
        </p:pic>
        <p:cxnSp>
          <p:nvCxnSpPr>
            <p:cNvPr id="295" name="Rechte verbindingslijn 279">
              <a:extLst>
                <a:ext uri="{FF2B5EF4-FFF2-40B4-BE49-F238E27FC236}">
                  <a16:creationId xmlns:a16="http://schemas.microsoft.com/office/drawing/2014/main" id="{BED481E1-D3E0-5FF9-32B7-E9E4948071E1}"/>
                </a:ext>
              </a:extLst>
            </p:cNvPr>
            <p:cNvCxnSpPr>
              <a:cxnSpLocks/>
              <a:stCxn id="296" idx="2"/>
              <a:endCxn id="298" idx="0"/>
            </p:cNvCxnSpPr>
            <p:nvPr/>
          </p:nvCxnSpPr>
          <p:spPr>
            <a:xfrm>
              <a:off x="1378627" y="2649777"/>
              <a:ext cx="0" cy="958159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Tekstvak 282">
              <a:extLst>
                <a:ext uri="{FF2B5EF4-FFF2-40B4-BE49-F238E27FC236}">
                  <a16:creationId xmlns:a16="http://schemas.microsoft.com/office/drawing/2014/main" id="{478C18B7-80CE-1577-7156-7A3EEC016FE8}"/>
                </a:ext>
              </a:extLst>
            </p:cNvPr>
            <p:cNvSpPr txBox="1"/>
            <p:nvPr/>
          </p:nvSpPr>
          <p:spPr>
            <a:xfrm>
              <a:off x="243380" y="2280445"/>
              <a:ext cx="2270493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Association of </a:t>
              </a:r>
              <a:r>
                <a:rPr lang="nl-NL" dirty="0" err="1"/>
                <a:t>Owners</a:t>
              </a:r>
              <a:endParaRPr lang="en-GB" dirty="0"/>
            </a:p>
          </p:txBody>
        </p:sp>
        <p:cxnSp>
          <p:nvCxnSpPr>
            <p:cNvPr id="297" name="Rechte verbindingslijn 285">
              <a:extLst>
                <a:ext uri="{FF2B5EF4-FFF2-40B4-BE49-F238E27FC236}">
                  <a16:creationId xmlns:a16="http://schemas.microsoft.com/office/drawing/2014/main" id="{00CB04F9-B509-500F-CABC-A9494BD1238B}"/>
                </a:ext>
              </a:extLst>
            </p:cNvPr>
            <p:cNvCxnSpPr>
              <a:cxnSpLocks/>
              <a:stCxn id="298" idx="3"/>
            </p:cNvCxnSpPr>
            <p:nvPr/>
          </p:nvCxnSpPr>
          <p:spPr>
            <a:xfrm flipV="1">
              <a:off x="1979529" y="3775446"/>
              <a:ext cx="6772585" cy="17156"/>
            </a:xfrm>
            <a:prstGeom prst="line">
              <a:avLst/>
            </a:prstGeom>
            <a:solidFill>
              <a:srgbClr val="FFFF0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Tekstvak 288">
              <a:extLst>
                <a:ext uri="{FF2B5EF4-FFF2-40B4-BE49-F238E27FC236}">
                  <a16:creationId xmlns:a16="http://schemas.microsoft.com/office/drawing/2014/main" id="{87EBC97F-BF57-E956-8805-2EF35B2ADD58}"/>
                </a:ext>
              </a:extLst>
            </p:cNvPr>
            <p:cNvSpPr txBox="1"/>
            <p:nvPr/>
          </p:nvSpPr>
          <p:spPr>
            <a:xfrm>
              <a:off x="777725" y="3607936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4808445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492858" y="5139679"/>
            <a:ext cx="1066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634463" y="5139679"/>
            <a:ext cx="1066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8776068" y="5139679"/>
            <a:ext cx="10662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700715" y="482268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9842320" y="482268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WR18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417505" y="4822681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559110" y="4822681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Right14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590C6C-D02F-E59B-CDAF-1F29B1E4C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70"/>
          <a:stretch/>
        </p:blipFill>
        <p:spPr>
          <a:xfrm>
            <a:off x="5072782" y="972580"/>
            <a:ext cx="6440629" cy="322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337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799311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Association of </a:t>
                      </a:r>
                      <a:r>
                        <a:rPr lang="nl-NL" sz="1600" dirty="0" err="1"/>
                        <a:t>Owners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501954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65777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25348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/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7E25115-782C-D853-15C9-39D3C85C9D69}"/>
              </a:ext>
            </a:extLst>
          </p:cNvPr>
          <p:cNvCxnSpPr>
            <a:cxnSpLocks/>
          </p:cNvCxnSpPr>
          <p:nvPr/>
        </p:nvCxnSpPr>
        <p:spPr>
          <a:xfrm flipV="1">
            <a:off x="6668157" y="3920101"/>
            <a:ext cx="951986" cy="11370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12">
            <a:extLst>
              <a:ext uri="{FF2B5EF4-FFF2-40B4-BE49-F238E27FC236}">
                <a16:creationId xmlns:a16="http://schemas.microsoft.com/office/drawing/2014/main" id="{5F3AE44A-DC6C-E898-4BD0-6688A7277493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3920101"/>
            <a:ext cx="826267" cy="18182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12">
            <a:extLst>
              <a:ext uri="{FF2B5EF4-FFF2-40B4-BE49-F238E27FC236}">
                <a16:creationId xmlns:a16="http://schemas.microsoft.com/office/drawing/2014/main" id="{3C3ECBA0-BE88-A6D0-B312-C4FA5770E653}"/>
              </a:ext>
            </a:extLst>
          </p:cNvPr>
          <p:cNvCxnSpPr>
            <a:cxnSpLocks/>
          </p:cNvCxnSpPr>
          <p:nvPr/>
        </p:nvCxnSpPr>
        <p:spPr>
          <a:xfrm>
            <a:off x="2985796" y="4829421"/>
            <a:ext cx="816299" cy="2277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779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reemap chart&#10;&#10;Description automatically generated">
            <a:extLst>
              <a:ext uri="{FF2B5EF4-FFF2-40B4-BE49-F238E27FC236}">
                <a16:creationId xmlns:a16="http://schemas.microsoft.com/office/drawing/2014/main" id="{60197656-AC01-972F-DFE2-CEF2F8C84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5" b="9387"/>
          <a:stretch/>
        </p:blipFill>
        <p:spPr>
          <a:xfrm>
            <a:off x="1247007" y="979714"/>
            <a:ext cx="9697986" cy="5234474"/>
          </a:xfrm>
          <a:prstGeom prst="rect">
            <a:avLst/>
          </a:prstGeom>
        </p:spPr>
      </p:pic>
      <p:sp>
        <p:nvSpPr>
          <p:cNvPr id="281" name="Titel 29">
            <a:extLst>
              <a:ext uri="{FF2B5EF4-FFF2-40B4-BE49-F238E27FC236}">
                <a16:creationId xmlns:a16="http://schemas.microsoft.com/office/drawing/2014/main" id="{8C4A30E1-D3C0-4190-9D0E-734A6D0F2B1D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WR20 has no access </a:t>
            </a:r>
            <a:r>
              <a:rPr lang="nl-NL" dirty="0" err="1"/>
              <a:t>to</a:t>
            </a:r>
            <a:r>
              <a:rPr lang="nl-NL" dirty="0"/>
              <a:t> a public </a:t>
            </a:r>
            <a:r>
              <a:rPr lang="nl-NL" dirty="0" err="1"/>
              <a:t>road</a:t>
            </a:r>
            <a:endParaRPr lang="nl-NL" dirty="0"/>
          </a:p>
        </p:txBody>
      </p:sp>
      <p:sp>
        <p:nvSpPr>
          <p:cNvPr id="292" name="Pijl: omlaag 14">
            <a:extLst>
              <a:ext uri="{FF2B5EF4-FFF2-40B4-BE49-F238E27FC236}">
                <a16:creationId xmlns:a16="http://schemas.microsoft.com/office/drawing/2014/main" id="{6D4A0A55-A0EB-D40A-E154-FD1B19F9D867}"/>
              </a:ext>
            </a:extLst>
          </p:cNvPr>
          <p:cNvSpPr/>
          <p:nvPr/>
        </p:nvSpPr>
        <p:spPr>
          <a:xfrm rot="2233237">
            <a:off x="8778073" y="3394517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67158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Association of </a:t>
                      </a:r>
                      <a:r>
                        <a:rPr lang="nl-NL" sz="1600" dirty="0" err="1"/>
                        <a:t>Owners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660599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25243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0441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9761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9257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297685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7E25115-782C-D853-15C9-39D3C85C9D69}"/>
              </a:ext>
            </a:extLst>
          </p:cNvPr>
          <p:cNvCxnSpPr>
            <a:cxnSpLocks/>
          </p:cNvCxnSpPr>
          <p:nvPr/>
        </p:nvCxnSpPr>
        <p:spPr>
          <a:xfrm flipV="1">
            <a:off x="6668157" y="3920101"/>
            <a:ext cx="951986" cy="11370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12">
            <a:extLst>
              <a:ext uri="{FF2B5EF4-FFF2-40B4-BE49-F238E27FC236}">
                <a16:creationId xmlns:a16="http://schemas.microsoft.com/office/drawing/2014/main" id="{5F3AE44A-DC6C-E898-4BD0-6688A7277493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3920101"/>
            <a:ext cx="826267" cy="18182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12">
            <a:extLst>
              <a:ext uri="{FF2B5EF4-FFF2-40B4-BE49-F238E27FC236}">
                <a16:creationId xmlns:a16="http://schemas.microsoft.com/office/drawing/2014/main" id="{3C3ECBA0-BE88-A6D0-B312-C4FA5770E653}"/>
              </a:ext>
            </a:extLst>
          </p:cNvPr>
          <p:cNvCxnSpPr>
            <a:cxnSpLocks/>
          </p:cNvCxnSpPr>
          <p:nvPr/>
        </p:nvCxnSpPr>
        <p:spPr>
          <a:xfrm>
            <a:off x="2985796" y="4829421"/>
            <a:ext cx="816299" cy="2277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B7AB56A-8745-C2CC-AF71-2C2567666426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28767942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373A9DDE-BD12-4F2C-882E-52811105CDC4}"/>
              </a:ext>
            </a:extLst>
          </p:cNvPr>
          <p:cNvCxnSpPr>
            <a:cxnSpLocks/>
          </p:cNvCxnSpPr>
          <p:nvPr/>
        </p:nvCxnSpPr>
        <p:spPr>
          <a:xfrm>
            <a:off x="762000" y="52730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4D7A219D-957E-4027-AB71-09D66CAA81B1}"/>
              </a:ext>
            </a:extLst>
          </p:cNvPr>
          <p:cNvCxnSpPr>
            <a:cxnSpLocks/>
          </p:cNvCxnSpPr>
          <p:nvPr/>
        </p:nvCxnSpPr>
        <p:spPr>
          <a:xfrm>
            <a:off x="762000" y="3025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F185DD62-6333-4386-A2F5-E211ED6EE1C8}"/>
              </a:ext>
            </a:extLst>
          </p:cNvPr>
          <p:cNvCxnSpPr>
            <a:cxnSpLocks/>
          </p:cNvCxnSpPr>
          <p:nvPr/>
        </p:nvCxnSpPr>
        <p:spPr>
          <a:xfrm>
            <a:off x="762000" y="3787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762000" y="454152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1A2D844-AF9E-4D8B-ACA8-BCD106637D37}"/>
              </a:ext>
            </a:extLst>
          </p:cNvPr>
          <p:cNvCxnSpPr/>
          <p:nvPr/>
        </p:nvCxnSpPr>
        <p:spPr>
          <a:xfrm flipV="1">
            <a:off x="4918075" y="3044191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61999" y="2587943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Kubus 23">
            <a:extLst>
              <a:ext uri="{FF2B5EF4-FFF2-40B4-BE49-F238E27FC236}">
                <a16:creationId xmlns:a16="http://schemas.microsoft.com/office/drawing/2014/main" id="{3C18C182-DA28-4F77-B7CF-12E51F29C2EF}"/>
              </a:ext>
            </a:extLst>
          </p:cNvPr>
          <p:cNvSpPr/>
          <p:nvPr/>
        </p:nvSpPr>
        <p:spPr>
          <a:xfrm>
            <a:off x="1821655" y="2866073"/>
            <a:ext cx="3505200" cy="2455525"/>
          </a:xfrm>
          <a:prstGeom prst="cube">
            <a:avLst>
              <a:gd name="adj" fmla="val 51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761998" y="1536402"/>
            <a:ext cx="5905502" cy="3785196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12A2C6E-977F-49CD-8D38-B9468D510780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4F175523-119A-42E6-ACEA-A6726F1F492E}"/>
              </a:ext>
            </a:extLst>
          </p:cNvPr>
          <p:cNvCxnSpPr>
            <a:cxnSpLocks/>
          </p:cNvCxnSpPr>
          <p:nvPr/>
        </p:nvCxnSpPr>
        <p:spPr>
          <a:xfrm flipV="1">
            <a:off x="5229224" y="2320766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vak 1">
            <a:extLst>
              <a:ext uri="{FF2B5EF4-FFF2-40B4-BE49-F238E27FC236}">
                <a16:creationId xmlns:a16="http://schemas.microsoft.com/office/drawing/2014/main" id="{995E80E1-1993-4182-95A7-F69CAB4AE524}"/>
              </a:ext>
            </a:extLst>
          </p:cNvPr>
          <p:cNvSpPr txBox="1"/>
          <p:nvPr/>
        </p:nvSpPr>
        <p:spPr>
          <a:xfrm>
            <a:off x="8801099" y="1683454"/>
            <a:ext cx="22193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Association</a:t>
            </a:r>
          </a:p>
          <a:p>
            <a:r>
              <a:rPr lang="nl-NL" sz="2800" dirty="0"/>
              <a:t>of </a:t>
            </a:r>
            <a:r>
              <a:rPr lang="nl-NL" sz="2800" dirty="0" err="1"/>
              <a:t>owners</a:t>
            </a:r>
            <a:r>
              <a:rPr lang="nl-NL" sz="2800" dirty="0"/>
              <a:t> </a:t>
            </a:r>
            <a:r>
              <a:rPr lang="nl-NL" sz="2800" dirty="0" err="1"/>
              <a:t>also</a:t>
            </a:r>
            <a:r>
              <a:rPr lang="nl-NL" sz="2800" dirty="0"/>
              <a:t> </a:t>
            </a:r>
            <a:r>
              <a:rPr lang="nl-NL" sz="2800" dirty="0" err="1"/>
              <a:t>owns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common area’s</a:t>
            </a:r>
          </a:p>
          <a:p>
            <a:r>
              <a:rPr lang="nl-NL" sz="2800" dirty="0"/>
              <a:t>in </a:t>
            </a:r>
            <a:r>
              <a:rPr lang="nl-NL" sz="2800" dirty="0" err="1"/>
              <a:t>an</a:t>
            </a:r>
            <a:endParaRPr lang="nl-NL" sz="2800" dirty="0"/>
          </a:p>
          <a:p>
            <a:r>
              <a:rPr lang="nl-NL" sz="2800" dirty="0" err="1"/>
              <a:t>Apartment</a:t>
            </a:r>
            <a:endParaRPr lang="nl-NL" sz="2800" dirty="0"/>
          </a:p>
          <a:p>
            <a:r>
              <a:rPr lang="nl-NL" sz="2800" dirty="0"/>
              <a:t>Building </a:t>
            </a:r>
            <a:r>
              <a:rPr lang="nl-NL" sz="2800" dirty="0" err="1"/>
              <a:t>with</a:t>
            </a:r>
            <a:endParaRPr lang="nl-NL" sz="2800" dirty="0"/>
          </a:p>
          <a:p>
            <a:r>
              <a:rPr lang="nl-NL" sz="2800" dirty="0"/>
              <a:t>3 </a:t>
            </a:r>
            <a:r>
              <a:rPr lang="nl-NL" sz="2800" dirty="0" err="1"/>
              <a:t>floors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26328407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995E80E1-1993-4182-95A7-F69CAB4AE524}"/>
              </a:ext>
            </a:extLst>
          </p:cNvPr>
          <p:cNvSpPr txBox="1"/>
          <p:nvPr/>
        </p:nvSpPr>
        <p:spPr>
          <a:xfrm>
            <a:off x="8801099" y="1683454"/>
            <a:ext cx="22193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Association</a:t>
            </a:r>
          </a:p>
          <a:p>
            <a:r>
              <a:rPr lang="nl-NL" sz="2800" dirty="0"/>
              <a:t>of </a:t>
            </a:r>
            <a:r>
              <a:rPr lang="nl-NL" sz="2800" dirty="0" err="1"/>
              <a:t>owners</a:t>
            </a:r>
            <a:r>
              <a:rPr lang="nl-NL" sz="2800" dirty="0"/>
              <a:t> </a:t>
            </a:r>
            <a:r>
              <a:rPr lang="nl-NL" sz="2800" dirty="0" err="1"/>
              <a:t>also</a:t>
            </a:r>
            <a:r>
              <a:rPr lang="nl-NL" sz="2800" dirty="0"/>
              <a:t> </a:t>
            </a:r>
            <a:r>
              <a:rPr lang="nl-NL" sz="2800" dirty="0" err="1"/>
              <a:t>owns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common area’s</a:t>
            </a:r>
          </a:p>
          <a:p>
            <a:r>
              <a:rPr lang="nl-NL" sz="2800" dirty="0"/>
              <a:t>in </a:t>
            </a:r>
            <a:r>
              <a:rPr lang="nl-NL" sz="2800" dirty="0" err="1"/>
              <a:t>an</a:t>
            </a:r>
            <a:endParaRPr lang="nl-NL" sz="2800" dirty="0"/>
          </a:p>
          <a:p>
            <a:r>
              <a:rPr lang="nl-NL" sz="2800" dirty="0" err="1"/>
              <a:t>Apartment</a:t>
            </a:r>
            <a:endParaRPr lang="nl-NL" sz="2800" dirty="0"/>
          </a:p>
          <a:p>
            <a:r>
              <a:rPr lang="nl-NL" sz="2800" dirty="0"/>
              <a:t>Building </a:t>
            </a:r>
            <a:r>
              <a:rPr lang="nl-NL" sz="2800" dirty="0" err="1"/>
              <a:t>with</a:t>
            </a:r>
            <a:endParaRPr lang="nl-NL" sz="2800" dirty="0"/>
          </a:p>
          <a:p>
            <a:r>
              <a:rPr lang="nl-NL" sz="2800" dirty="0"/>
              <a:t>3 </a:t>
            </a:r>
            <a:r>
              <a:rPr lang="nl-NL" sz="2800" dirty="0" err="1"/>
              <a:t>floors</a:t>
            </a:r>
            <a:endParaRPr lang="nl-NL" sz="2800" dirty="0"/>
          </a:p>
        </p:txBody>
      </p:sp>
      <p:pic>
        <p:nvPicPr>
          <p:cNvPr id="18" name="Picture 17" descr="A picture containing furniture, bed, container, box&#10;&#10;Description automatically generated">
            <a:extLst>
              <a:ext uri="{FF2B5EF4-FFF2-40B4-BE49-F238E27FC236}">
                <a16:creationId xmlns:a16="http://schemas.microsoft.com/office/drawing/2014/main" id="{E4C15F5C-C5A2-E7B8-C85D-8A3144BD28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" t="24201" r="25077" b="12281"/>
          <a:stretch/>
        </p:blipFill>
        <p:spPr>
          <a:xfrm>
            <a:off x="712816" y="1931437"/>
            <a:ext cx="7283519" cy="369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48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995E80E1-1993-4182-95A7-F69CAB4AE524}"/>
              </a:ext>
            </a:extLst>
          </p:cNvPr>
          <p:cNvSpPr txBox="1"/>
          <p:nvPr/>
        </p:nvSpPr>
        <p:spPr>
          <a:xfrm>
            <a:off x="8801099" y="1683454"/>
            <a:ext cx="22193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Association</a:t>
            </a:r>
          </a:p>
          <a:p>
            <a:r>
              <a:rPr lang="nl-NL" sz="2800" dirty="0"/>
              <a:t>of </a:t>
            </a:r>
            <a:r>
              <a:rPr lang="nl-NL" sz="2800" dirty="0" err="1"/>
              <a:t>owners</a:t>
            </a:r>
            <a:r>
              <a:rPr lang="nl-NL" sz="2800" dirty="0"/>
              <a:t> </a:t>
            </a:r>
            <a:r>
              <a:rPr lang="nl-NL" sz="2800" dirty="0" err="1"/>
              <a:t>also</a:t>
            </a:r>
            <a:r>
              <a:rPr lang="nl-NL" sz="2800" dirty="0"/>
              <a:t> </a:t>
            </a:r>
            <a:r>
              <a:rPr lang="nl-NL" sz="2800" dirty="0" err="1"/>
              <a:t>owns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common area’s</a:t>
            </a:r>
          </a:p>
          <a:p>
            <a:r>
              <a:rPr lang="nl-NL" sz="2800" dirty="0"/>
              <a:t>in </a:t>
            </a:r>
            <a:r>
              <a:rPr lang="nl-NL" sz="2800" dirty="0" err="1"/>
              <a:t>an</a:t>
            </a:r>
            <a:endParaRPr lang="nl-NL" sz="2800" dirty="0"/>
          </a:p>
          <a:p>
            <a:r>
              <a:rPr lang="nl-NL" sz="2800" dirty="0" err="1"/>
              <a:t>Apartment</a:t>
            </a:r>
            <a:endParaRPr lang="nl-NL" sz="2800" dirty="0"/>
          </a:p>
          <a:p>
            <a:r>
              <a:rPr lang="nl-NL" sz="2800" dirty="0"/>
              <a:t>Building </a:t>
            </a:r>
            <a:r>
              <a:rPr lang="nl-NL" sz="2800" dirty="0" err="1"/>
              <a:t>with</a:t>
            </a:r>
            <a:endParaRPr lang="nl-NL" sz="2800" dirty="0"/>
          </a:p>
          <a:p>
            <a:r>
              <a:rPr lang="nl-NL" sz="2800" dirty="0"/>
              <a:t>3 </a:t>
            </a:r>
            <a:r>
              <a:rPr lang="nl-NL" sz="2800" dirty="0" err="1"/>
              <a:t>floors</a:t>
            </a:r>
            <a:endParaRPr lang="nl-NL" sz="2800" dirty="0"/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DD9C18D0-3ED4-3609-F5DD-B26C279D7C3A}"/>
              </a:ext>
            </a:extLst>
          </p:cNvPr>
          <p:cNvSpPr/>
          <p:nvPr/>
        </p:nvSpPr>
        <p:spPr>
          <a:xfrm>
            <a:off x="438539" y="270588"/>
            <a:ext cx="727788" cy="69979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44A84-B4BB-F4E8-9483-1339F4D2DE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8" t="29106" r="24158" b="1800"/>
          <a:stretch/>
        </p:blipFill>
        <p:spPr>
          <a:xfrm>
            <a:off x="438539" y="1436914"/>
            <a:ext cx="7763071" cy="467463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3007155-6689-BA59-9667-17DB5DA90BA3}"/>
              </a:ext>
            </a:extLst>
          </p:cNvPr>
          <p:cNvSpPr/>
          <p:nvPr/>
        </p:nvSpPr>
        <p:spPr>
          <a:xfrm>
            <a:off x="609600" y="1436914"/>
            <a:ext cx="7458075" cy="1190625"/>
          </a:xfrm>
          <a:custGeom>
            <a:avLst/>
            <a:gdLst>
              <a:gd name="connsiteX0" fmla="*/ 7458075 w 7458075"/>
              <a:gd name="connsiteY0" fmla="*/ 200025 h 1190625"/>
              <a:gd name="connsiteX1" fmla="*/ 5981700 w 7458075"/>
              <a:gd name="connsiteY1" fmla="*/ 1190625 h 1190625"/>
              <a:gd name="connsiteX2" fmla="*/ 0 w 7458075"/>
              <a:gd name="connsiteY2" fmla="*/ 657225 h 1190625"/>
              <a:gd name="connsiteX3" fmla="*/ 3476625 w 7458075"/>
              <a:gd name="connsiteY3" fmla="*/ 0 h 1190625"/>
              <a:gd name="connsiteX4" fmla="*/ 7458075 w 7458075"/>
              <a:gd name="connsiteY4" fmla="*/ 200025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58075" h="1190625">
                <a:moveTo>
                  <a:pt x="7458075" y="200025"/>
                </a:moveTo>
                <a:lnTo>
                  <a:pt x="5981700" y="1190625"/>
                </a:lnTo>
                <a:lnTo>
                  <a:pt x="0" y="657225"/>
                </a:lnTo>
                <a:lnTo>
                  <a:pt x="3476625" y="0"/>
                </a:lnTo>
                <a:lnTo>
                  <a:pt x="7458075" y="200025"/>
                </a:lnTo>
                <a:close/>
              </a:path>
            </a:pathLst>
          </a:custGeom>
          <a:solidFill>
            <a:srgbClr val="2C6AEF">
              <a:alpha val="49804"/>
            </a:srgbClr>
          </a:solidFill>
          <a:ln>
            <a:solidFill>
              <a:srgbClr val="2C6AE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C89E74-946A-D756-6104-2B3FF1ACCF07}"/>
              </a:ext>
            </a:extLst>
          </p:cNvPr>
          <p:cNvSpPr/>
          <p:nvPr/>
        </p:nvSpPr>
        <p:spPr>
          <a:xfrm>
            <a:off x="609600" y="2090928"/>
            <a:ext cx="5974080" cy="676656"/>
          </a:xfrm>
          <a:custGeom>
            <a:avLst/>
            <a:gdLst>
              <a:gd name="connsiteX0" fmla="*/ 0 w 5974080"/>
              <a:gd name="connsiteY0" fmla="*/ 0 h 676656"/>
              <a:gd name="connsiteX1" fmla="*/ 6096 w 5974080"/>
              <a:gd name="connsiteY1" fmla="*/ 140208 h 676656"/>
              <a:gd name="connsiteX2" fmla="*/ 5974080 w 5974080"/>
              <a:gd name="connsiteY2" fmla="*/ 676656 h 676656"/>
              <a:gd name="connsiteX3" fmla="*/ 5974080 w 5974080"/>
              <a:gd name="connsiteY3" fmla="*/ 530352 h 676656"/>
              <a:gd name="connsiteX4" fmla="*/ 0 w 5974080"/>
              <a:gd name="connsiteY4" fmla="*/ 0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4080" h="676656">
                <a:moveTo>
                  <a:pt x="0" y="0"/>
                </a:moveTo>
                <a:lnTo>
                  <a:pt x="6096" y="140208"/>
                </a:lnTo>
                <a:lnTo>
                  <a:pt x="5974080" y="676656"/>
                </a:lnTo>
                <a:lnTo>
                  <a:pt x="5974080" y="530352"/>
                </a:lnTo>
                <a:lnTo>
                  <a:pt x="0" y="0"/>
                </a:lnTo>
                <a:close/>
              </a:path>
            </a:pathLst>
          </a:custGeom>
          <a:solidFill>
            <a:srgbClr val="2C6AEF">
              <a:alpha val="49804"/>
            </a:srgbClr>
          </a:solidFill>
          <a:ln>
            <a:solidFill>
              <a:srgbClr val="2C6AE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C194020-69F9-CA02-E799-7F42B79DE9B2}"/>
              </a:ext>
            </a:extLst>
          </p:cNvPr>
          <p:cNvSpPr/>
          <p:nvPr/>
        </p:nvSpPr>
        <p:spPr>
          <a:xfrm>
            <a:off x="6577584" y="1627632"/>
            <a:ext cx="1487424" cy="1152144"/>
          </a:xfrm>
          <a:custGeom>
            <a:avLst/>
            <a:gdLst>
              <a:gd name="connsiteX0" fmla="*/ 0 w 1487424"/>
              <a:gd name="connsiteY0" fmla="*/ 1152144 h 1152144"/>
              <a:gd name="connsiteX1" fmla="*/ 6096 w 1487424"/>
              <a:gd name="connsiteY1" fmla="*/ 981456 h 1152144"/>
              <a:gd name="connsiteX2" fmla="*/ 1487424 w 1487424"/>
              <a:gd name="connsiteY2" fmla="*/ 0 h 1152144"/>
              <a:gd name="connsiteX3" fmla="*/ 1481328 w 1487424"/>
              <a:gd name="connsiteY3" fmla="*/ 152400 h 1152144"/>
              <a:gd name="connsiteX4" fmla="*/ 0 w 1487424"/>
              <a:gd name="connsiteY4" fmla="*/ 1152144 h 115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7424" h="1152144">
                <a:moveTo>
                  <a:pt x="0" y="1152144"/>
                </a:moveTo>
                <a:lnTo>
                  <a:pt x="6096" y="981456"/>
                </a:lnTo>
                <a:lnTo>
                  <a:pt x="1487424" y="0"/>
                </a:lnTo>
                <a:lnTo>
                  <a:pt x="1481328" y="152400"/>
                </a:lnTo>
                <a:lnTo>
                  <a:pt x="0" y="1152144"/>
                </a:lnTo>
                <a:close/>
              </a:path>
            </a:pathLst>
          </a:custGeom>
          <a:solidFill>
            <a:srgbClr val="2C6AEF">
              <a:alpha val="49804"/>
            </a:srgbClr>
          </a:solidFill>
          <a:ln>
            <a:solidFill>
              <a:srgbClr val="2C6AE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247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6C16CBA-CE06-8599-D9CF-64E27B2E18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21506" r="22155" b="35908"/>
          <a:stretch/>
        </p:blipFill>
        <p:spPr>
          <a:xfrm>
            <a:off x="835893" y="830248"/>
            <a:ext cx="9276016" cy="5197504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FC47525E-EC97-4CAA-AFBA-974A31A5AF51}"/>
              </a:ext>
            </a:extLst>
          </p:cNvPr>
          <p:cNvSpPr txBox="1"/>
          <p:nvPr/>
        </p:nvSpPr>
        <p:spPr>
          <a:xfrm>
            <a:off x="10610761" y="741700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Roof</a:t>
            </a:r>
          </a:p>
        </p:txBody>
      </p:sp>
      <p:sp>
        <p:nvSpPr>
          <p:cNvPr id="2" name="Pijl: rechts 1">
            <a:extLst>
              <a:ext uri="{FF2B5EF4-FFF2-40B4-BE49-F238E27FC236}">
                <a16:creationId xmlns:a16="http://schemas.microsoft.com/office/drawing/2014/main" id="{BA8777FA-3CC0-44D2-83E0-26E876289A70}"/>
              </a:ext>
            </a:extLst>
          </p:cNvPr>
          <p:cNvSpPr/>
          <p:nvPr/>
        </p:nvSpPr>
        <p:spPr>
          <a:xfrm rot="9813637">
            <a:off x="9470747" y="984260"/>
            <a:ext cx="981075" cy="381000"/>
          </a:xfrm>
          <a:prstGeom prst="rightArrow">
            <a:avLst/>
          </a:prstGeom>
          <a:solidFill>
            <a:srgbClr val="2C6A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A91C3F-61DD-37BC-A17F-A6EFAC69DF5B}"/>
              </a:ext>
            </a:extLst>
          </p:cNvPr>
          <p:cNvSpPr/>
          <p:nvPr/>
        </p:nvSpPr>
        <p:spPr>
          <a:xfrm>
            <a:off x="977418" y="1117522"/>
            <a:ext cx="7839075" cy="2038350"/>
          </a:xfrm>
          <a:custGeom>
            <a:avLst/>
            <a:gdLst>
              <a:gd name="connsiteX0" fmla="*/ 3562350 w 7839075"/>
              <a:gd name="connsiteY0" fmla="*/ 0 h 2038350"/>
              <a:gd name="connsiteX1" fmla="*/ 0 w 7839075"/>
              <a:gd name="connsiteY1" fmla="*/ 1228725 h 2038350"/>
              <a:gd name="connsiteX2" fmla="*/ 5172075 w 7839075"/>
              <a:gd name="connsiteY2" fmla="*/ 2038350 h 2038350"/>
              <a:gd name="connsiteX3" fmla="*/ 7839075 w 7839075"/>
              <a:gd name="connsiteY3" fmla="*/ 485775 h 2038350"/>
              <a:gd name="connsiteX4" fmla="*/ 3562350 w 7839075"/>
              <a:gd name="connsiteY4" fmla="*/ 0 h 203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9075" h="2038350">
                <a:moveTo>
                  <a:pt x="3562350" y="0"/>
                </a:moveTo>
                <a:lnTo>
                  <a:pt x="0" y="1228725"/>
                </a:lnTo>
                <a:lnTo>
                  <a:pt x="5172075" y="2038350"/>
                </a:lnTo>
                <a:lnTo>
                  <a:pt x="7839075" y="485775"/>
                </a:lnTo>
                <a:lnTo>
                  <a:pt x="3562350" y="0"/>
                </a:lnTo>
                <a:close/>
              </a:path>
            </a:pathLst>
          </a:custGeom>
          <a:solidFill>
            <a:srgbClr val="2C6AEF">
              <a:alpha val="50196"/>
            </a:srgbClr>
          </a:solidFill>
          <a:ln>
            <a:solidFill>
              <a:srgbClr val="2C6AE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E622703-9EBC-9B46-2DCC-61D47E9399E0}"/>
              </a:ext>
            </a:extLst>
          </p:cNvPr>
          <p:cNvSpPr/>
          <p:nvPr/>
        </p:nvSpPr>
        <p:spPr>
          <a:xfrm>
            <a:off x="977418" y="1003310"/>
            <a:ext cx="7839075" cy="2038350"/>
          </a:xfrm>
          <a:custGeom>
            <a:avLst/>
            <a:gdLst>
              <a:gd name="connsiteX0" fmla="*/ 3562350 w 7839075"/>
              <a:gd name="connsiteY0" fmla="*/ 0 h 2038350"/>
              <a:gd name="connsiteX1" fmla="*/ 0 w 7839075"/>
              <a:gd name="connsiteY1" fmla="*/ 1228725 h 2038350"/>
              <a:gd name="connsiteX2" fmla="*/ 5172075 w 7839075"/>
              <a:gd name="connsiteY2" fmla="*/ 2038350 h 2038350"/>
              <a:gd name="connsiteX3" fmla="*/ 7839075 w 7839075"/>
              <a:gd name="connsiteY3" fmla="*/ 485775 h 2038350"/>
              <a:gd name="connsiteX4" fmla="*/ 3562350 w 7839075"/>
              <a:gd name="connsiteY4" fmla="*/ 0 h 203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9075" h="2038350">
                <a:moveTo>
                  <a:pt x="3562350" y="0"/>
                </a:moveTo>
                <a:lnTo>
                  <a:pt x="0" y="1228725"/>
                </a:lnTo>
                <a:lnTo>
                  <a:pt x="5172075" y="2038350"/>
                </a:lnTo>
                <a:lnTo>
                  <a:pt x="7839075" y="485775"/>
                </a:lnTo>
                <a:lnTo>
                  <a:pt x="3562350" y="0"/>
                </a:lnTo>
                <a:close/>
              </a:path>
            </a:pathLst>
          </a:custGeom>
          <a:solidFill>
            <a:srgbClr val="2C6AEF">
              <a:alpha val="50196"/>
            </a:srgbClr>
          </a:solidFill>
          <a:ln>
            <a:solidFill>
              <a:srgbClr val="2C6AE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D54A446-E95C-8761-FDE4-2B6CCDFC6DD2}"/>
              </a:ext>
            </a:extLst>
          </p:cNvPr>
          <p:cNvSpPr/>
          <p:nvPr/>
        </p:nvSpPr>
        <p:spPr>
          <a:xfrm>
            <a:off x="952500" y="2218016"/>
            <a:ext cx="5181600" cy="944880"/>
          </a:xfrm>
          <a:custGeom>
            <a:avLst/>
            <a:gdLst>
              <a:gd name="connsiteX0" fmla="*/ 5181600 w 5181600"/>
              <a:gd name="connsiteY0" fmla="*/ 822960 h 944880"/>
              <a:gd name="connsiteX1" fmla="*/ 5173980 w 5181600"/>
              <a:gd name="connsiteY1" fmla="*/ 944880 h 944880"/>
              <a:gd name="connsiteX2" fmla="*/ 15240 w 5181600"/>
              <a:gd name="connsiteY2" fmla="*/ 137160 h 944880"/>
              <a:gd name="connsiteX3" fmla="*/ 0 w 5181600"/>
              <a:gd name="connsiteY3" fmla="*/ 0 h 944880"/>
              <a:gd name="connsiteX4" fmla="*/ 5181600 w 5181600"/>
              <a:gd name="connsiteY4" fmla="*/ 822960 h 94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1600" h="944880">
                <a:moveTo>
                  <a:pt x="5181600" y="822960"/>
                </a:moveTo>
                <a:lnTo>
                  <a:pt x="5173980" y="944880"/>
                </a:lnTo>
                <a:lnTo>
                  <a:pt x="15240" y="137160"/>
                </a:lnTo>
                <a:lnTo>
                  <a:pt x="0" y="0"/>
                </a:lnTo>
                <a:lnTo>
                  <a:pt x="5181600" y="822960"/>
                </a:lnTo>
                <a:close/>
              </a:path>
            </a:pathLst>
          </a:custGeom>
          <a:solidFill>
            <a:srgbClr val="2C6AE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AE0FCFD-5430-47CB-0A1C-8A7A8CA7EA41}"/>
              </a:ext>
            </a:extLst>
          </p:cNvPr>
          <p:cNvSpPr/>
          <p:nvPr/>
        </p:nvSpPr>
        <p:spPr>
          <a:xfrm>
            <a:off x="6134100" y="1493520"/>
            <a:ext cx="2689860" cy="1676400"/>
          </a:xfrm>
          <a:custGeom>
            <a:avLst/>
            <a:gdLst>
              <a:gd name="connsiteX0" fmla="*/ 0 w 2689860"/>
              <a:gd name="connsiteY0" fmla="*/ 1676400 h 1676400"/>
              <a:gd name="connsiteX1" fmla="*/ 7620 w 2689860"/>
              <a:gd name="connsiteY1" fmla="*/ 1539240 h 1676400"/>
              <a:gd name="connsiteX2" fmla="*/ 2682240 w 2689860"/>
              <a:gd name="connsiteY2" fmla="*/ 0 h 1676400"/>
              <a:gd name="connsiteX3" fmla="*/ 2689860 w 2689860"/>
              <a:gd name="connsiteY3" fmla="*/ 99060 h 1676400"/>
              <a:gd name="connsiteX4" fmla="*/ 0 w 2689860"/>
              <a:gd name="connsiteY4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9860" h="1676400">
                <a:moveTo>
                  <a:pt x="0" y="1676400"/>
                </a:moveTo>
                <a:lnTo>
                  <a:pt x="7620" y="1539240"/>
                </a:lnTo>
                <a:lnTo>
                  <a:pt x="2682240" y="0"/>
                </a:lnTo>
                <a:lnTo>
                  <a:pt x="2689860" y="99060"/>
                </a:lnTo>
                <a:lnTo>
                  <a:pt x="0" y="1676400"/>
                </a:lnTo>
                <a:close/>
              </a:path>
            </a:pathLst>
          </a:custGeom>
          <a:solidFill>
            <a:srgbClr val="2C6AE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499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4D7A219D-957E-4027-AB71-09D66CAA81B1}"/>
              </a:ext>
            </a:extLst>
          </p:cNvPr>
          <p:cNvCxnSpPr>
            <a:cxnSpLocks/>
          </p:cNvCxnSpPr>
          <p:nvPr/>
        </p:nvCxnSpPr>
        <p:spPr>
          <a:xfrm>
            <a:off x="762000" y="3025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F185DD62-6333-4386-A2F5-E211ED6EE1C8}"/>
              </a:ext>
            </a:extLst>
          </p:cNvPr>
          <p:cNvCxnSpPr>
            <a:cxnSpLocks/>
          </p:cNvCxnSpPr>
          <p:nvPr/>
        </p:nvCxnSpPr>
        <p:spPr>
          <a:xfrm>
            <a:off x="762000" y="3787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762000" y="454152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761998" y="1348778"/>
            <a:ext cx="5981703" cy="3785196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Kubus 26">
            <a:extLst>
              <a:ext uri="{FF2B5EF4-FFF2-40B4-BE49-F238E27FC236}">
                <a16:creationId xmlns:a16="http://schemas.microsoft.com/office/drawing/2014/main" id="{30B27A66-12D1-4657-82D6-036B395DF456}"/>
              </a:ext>
            </a:extLst>
          </p:cNvPr>
          <p:cNvSpPr/>
          <p:nvPr/>
        </p:nvSpPr>
        <p:spPr>
          <a:xfrm>
            <a:off x="761998" y="1348778"/>
            <a:ext cx="5981702" cy="1671600"/>
          </a:xfrm>
          <a:prstGeom prst="cube">
            <a:avLst>
              <a:gd name="adj" fmla="val 8887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C47525E-EC97-4CAA-AFBA-974A31A5AF51}"/>
              </a:ext>
            </a:extLst>
          </p:cNvPr>
          <p:cNvSpPr txBox="1"/>
          <p:nvPr/>
        </p:nvSpPr>
        <p:spPr>
          <a:xfrm>
            <a:off x="8217654" y="1435804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Roof</a:t>
            </a:r>
          </a:p>
        </p:txBody>
      </p:sp>
      <p:sp>
        <p:nvSpPr>
          <p:cNvPr id="2" name="Pijl: rechts 1">
            <a:extLst>
              <a:ext uri="{FF2B5EF4-FFF2-40B4-BE49-F238E27FC236}">
                <a16:creationId xmlns:a16="http://schemas.microsoft.com/office/drawing/2014/main" id="{BA8777FA-3CC0-44D2-83E0-26E876289A70}"/>
              </a:ext>
            </a:extLst>
          </p:cNvPr>
          <p:cNvSpPr/>
          <p:nvPr/>
        </p:nvSpPr>
        <p:spPr>
          <a:xfrm rot="11379957">
            <a:off x="6990140" y="1428437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88027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75FA834-AE04-C7E5-CC77-305439D7AD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9" t="14626" r="13138" b="16418"/>
          <a:stretch/>
        </p:blipFill>
        <p:spPr>
          <a:xfrm>
            <a:off x="1362270" y="1301448"/>
            <a:ext cx="7735078" cy="4665307"/>
          </a:xfrm>
          <a:prstGeom prst="rect">
            <a:avLst/>
          </a:prstGeo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05D98544-774F-49F6-9729-6BF1DDBEDE7C}"/>
              </a:ext>
            </a:extLst>
          </p:cNvPr>
          <p:cNvSpPr txBox="1"/>
          <p:nvPr/>
        </p:nvSpPr>
        <p:spPr>
          <a:xfrm>
            <a:off x="10191729" y="57150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Appartment</a:t>
            </a:r>
            <a:endParaRPr lang="nl-NL" sz="2800" dirty="0"/>
          </a:p>
          <a:p>
            <a:r>
              <a:rPr lang="nl-NL" sz="2800" dirty="0"/>
              <a:t>Gallery</a:t>
            </a: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64FDD159-27F2-4B15-8501-EDF329214414}"/>
              </a:ext>
            </a:extLst>
          </p:cNvPr>
          <p:cNvSpPr/>
          <p:nvPr/>
        </p:nvSpPr>
        <p:spPr>
          <a:xfrm rot="11379957">
            <a:off x="7962260" y="679167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DB12BA-EACA-0330-4AF5-E899CBC1EE81}"/>
              </a:ext>
            </a:extLst>
          </p:cNvPr>
          <p:cNvGrpSpPr/>
          <p:nvPr/>
        </p:nvGrpSpPr>
        <p:grpSpPr>
          <a:xfrm>
            <a:off x="2272626" y="1776082"/>
            <a:ext cx="5227320" cy="4046220"/>
            <a:chOff x="2179320" y="1897380"/>
            <a:chExt cx="5227320" cy="404622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820F299-EAD0-2478-5537-F15F89583955}"/>
                </a:ext>
              </a:extLst>
            </p:cNvPr>
            <p:cNvSpPr/>
            <p:nvPr/>
          </p:nvSpPr>
          <p:spPr>
            <a:xfrm>
              <a:off x="6720840" y="2407920"/>
              <a:ext cx="685800" cy="3535680"/>
            </a:xfrm>
            <a:custGeom>
              <a:avLst/>
              <a:gdLst>
                <a:gd name="connsiteX0" fmla="*/ 0 w 685800"/>
                <a:gd name="connsiteY0" fmla="*/ 3535680 h 3535680"/>
                <a:gd name="connsiteX1" fmla="*/ 541020 w 685800"/>
                <a:gd name="connsiteY1" fmla="*/ 2964180 h 3535680"/>
                <a:gd name="connsiteX2" fmla="*/ 685800 w 685800"/>
                <a:gd name="connsiteY2" fmla="*/ 0 h 3535680"/>
                <a:gd name="connsiteX3" fmla="*/ 175260 w 685800"/>
                <a:gd name="connsiteY3" fmla="*/ 274320 h 3535680"/>
                <a:gd name="connsiteX4" fmla="*/ 0 w 685800"/>
                <a:gd name="connsiteY4" fmla="*/ 3535680 h 353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3535680">
                  <a:moveTo>
                    <a:pt x="0" y="3535680"/>
                  </a:moveTo>
                  <a:lnTo>
                    <a:pt x="541020" y="2964180"/>
                  </a:lnTo>
                  <a:lnTo>
                    <a:pt x="685800" y="0"/>
                  </a:lnTo>
                  <a:lnTo>
                    <a:pt x="175260" y="274320"/>
                  </a:lnTo>
                  <a:lnTo>
                    <a:pt x="0" y="3535680"/>
                  </a:lnTo>
                  <a:close/>
                </a:path>
              </a:pathLst>
            </a:custGeom>
            <a:solidFill>
              <a:srgbClr val="2C6AEF">
                <a:alpha val="50196"/>
              </a:srgbClr>
            </a:solidFill>
            <a:ln>
              <a:solidFill>
                <a:srgbClr val="2C6AEF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B7B380D-AD54-E190-2ABC-0AF5491DAF83}"/>
                </a:ext>
              </a:extLst>
            </p:cNvPr>
            <p:cNvSpPr/>
            <p:nvPr/>
          </p:nvSpPr>
          <p:spPr>
            <a:xfrm>
              <a:off x="2179320" y="2065020"/>
              <a:ext cx="4709160" cy="3878580"/>
            </a:xfrm>
            <a:custGeom>
              <a:avLst/>
              <a:gdLst>
                <a:gd name="connsiteX0" fmla="*/ 4541520 w 4709160"/>
                <a:gd name="connsiteY0" fmla="*/ 3878580 h 3878580"/>
                <a:gd name="connsiteX1" fmla="*/ 129540 w 4709160"/>
                <a:gd name="connsiteY1" fmla="*/ 2659380 h 3878580"/>
                <a:gd name="connsiteX2" fmla="*/ 0 w 4709160"/>
                <a:gd name="connsiteY2" fmla="*/ 0 h 3878580"/>
                <a:gd name="connsiteX3" fmla="*/ 4709160 w 4709160"/>
                <a:gd name="connsiteY3" fmla="*/ 624840 h 3878580"/>
                <a:gd name="connsiteX4" fmla="*/ 4541520 w 4709160"/>
                <a:gd name="connsiteY4" fmla="*/ 3878580 h 387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9160" h="3878580">
                  <a:moveTo>
                    <a:pt x="4541520" y="3878580"/>
                  </a:moveTo>
                  <a:lnTo>
                    <a:pt x="129540" y="2659380"/>
                  </a:lnTo>
                  <a:lnTo>
                    <a:pt x="0" y="0"/>
                  </a:lnTo>
                  <a:lnTo>
                    <a:pt x="4709160" y="624840"/>
                  </a:lnTo>
                  <a:lnTo>
                    <a:pt x="4541520" y="3878580"/>
                  </a:lnTo>
                  <a:close/>
                </a:path>
              </a:pathLst>
            </a:custGeom>
            <a:solidFill>
              <a:srgbClr val="2C6AEF">
                <a:alpha val="50196"/>
              </a:srgbClr>
            </a:solidFill>
            <a:ln>
              <a:solidFill>
                <a:srgbClr val="2C6AEF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B6D5BE6-E063-74F6-ECE5-C87989B78D48}"/>
                </a:ext>
              </a:extLst>
            </p:cNvPr>
            <p:cNvSpPr/>
            <p:nvPr/>
          </p:nvSpPr>
          <p:spPr>
            <a:xfrm>
              <a:off x="2186940" y="1897380"/>
              <a:ext cx="5219700" cy="782320"/>
            </a:xfrm>
            <a:custGeom>
              <a:avLst/>
              <a:gdLst>
                <a:gd name="connsiteX0" fmla="*/ 5189220 w 5189220"/>
                <a:gd name="connsiteY0" fmla="*/ 502920 h 769620"/>
                <a:gd name="connsiteX1" fmla="*/ 4693920 w 5189220"/>
                <a:gd name="connsiteY1" fmla="*/ 769620 h 769620"/>
                <a:gd name="connsiteX2" fmla="*/ 0 w 5189220"/>
                <a:gd name="connsiteY2" fmla="*/ 175260 h 769620"/>
                <a:gd name="connsiteX3" fmla="*/ 868680 w 5189220"/>
                <a:gd name="connsiteY3" fmla="*/ 0 h 769620"/>
                <a:gd name="connsiteX4" fmla="*/ 5189220 w 5189220"/>
                <a:gd name="connsiteY4" fmla="*/ 502920 h 769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9220" h="769620">
                  <a:moveTo>
                    <a:pt x="5189220" y="502920"/>
                  </a:moveTo>
                  <a:lnTo>
                    <a:pt x="4693920" y="769620"/>
                  </a:lnTo>
                  <a:lnTo>
                    <a:pt x="0" y="175260"/>
                  </a:lnTo>
                  <a:lnTo>
                    <a:pt x="868680" y="0"/>
                  </a:lnTo>
                  <a:lnTo>
                    <a:pt x="5189220" y="502920"/>
                  </a:lnTo>
                  <a:close/>
                </a:path>
              </a:pathLst>
            </a:custGeom>
            <a:solidFill>
              <a:srgbClr val="2C6AEF">
                <a:alpha val="50196"/>
              </a:srgbClr>
            </a:solidFill>
            <a:ln>
              <a:solidFill>
                <a:srgbClr val="2C6AEF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73153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furniture, bed&#10;&#10;Description automatically generated">
            <a:extLst>
              <a:ext uri="{FF2B5EF4-FFF2-40B4-BE49-F238E27FC236}">
                <a16:creationId xmlns:a16="http://schemas.microsoft.com/office/drawing/2014/main" id="{C2CD581F-2DB5-CBE6-DB1C-686B0BA6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0"/>
            <a:ext cx="12192000" cy="6765680"/>
          </a:xfrm>
          <a:prstGeom prst="rect">
            <a:avLst/>
          </a:prstGeo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05D98544-774F-49F6-9729-6BF1DDBEDE7C}"/>
              </a:ext>
            </a:extLst>
          </p:cNvPr>
          <p:cNvSpPr txBox="1"/>
          <p:nvPr/>
        </p:nvSpPr>
        <p:spPr>
          <a:xfrm>
            <a:off x="9496404" y="81915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Appartment</a:t>
            </a:r>
            <a:endParaRPr lang="nl-NL" sz="2800" dirty="0"/>
          </a:p>
          <a:p>
            <a:r>
              <a:rPr lang="nl-NL" sz="2800" dirty="0"/>
              <a:t>Gallery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36FE2D8-6BF7-C912-5651-FCBCB95C98D8}"/>
              </a:ext>
            </a:extLst>
          </p:cNvPr>
          <p:cNvSpPr/>
          <p:nvPr/>
        </p:nvSpPr>
        <p:spPr>
          <a:xfrm>
            <a:off x="5882640" y="2353056"/>
            <a:ext cx="676656" cy="4029456"/>
          </a:xfrm>
          <a:custGeom>
            <a:avLst/>
            <a:gdLst>
              <a:gd name="connsiteX0" fmla="*/ 585216 w 676656"/>
              <a:gd name="connsiteY0" fmla="*/ 3602736 h 4029456"/>
              <a:gd name="connsiteX1" fmla="*/ 676656 w 676656"/>
              <a:gd name="connsiteY1" fmla="*/ 0 h 4029456"/>
              <a:gd name="connsiteX2" fmla="*/ 67056 w 676656"/>
              <a:gd name="connsiteY2" fmla="*/ 54864 h 4029456"/>
              <a:gd name="connsiteX3" fmla="*/ 0 w 676656"/>
              <a:gd name="connsiteY3" fmla="*/ 4029456 h 4029456"/>
              <a:gd name="connsiteX4" fmla="*/ 585216 w 676656"/>
              <a:gd name="connsiteY4" fmla="*/ 3602736 h 4029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656" h="4029456">
                <a:moveTo>
                  <a:pt x="585216" y="3602736"/>
                </a:moveTo>
                <a:lnTo>
                  <a:pt x="676656" y="0"/>
                </a:lnTo>
                <a:lnTo>
                  <a:pt x="67056" y="54864"/>
                </a:lnTo>
                <a:lnTo>
                  <a:pt x="0" y="4029456"/>
                </a:lnTo>
                <a:lnTo>
                  <a:pt x="585216" y="3602736"/>
                </a:lnTo>
                <a:close/>
              </a:path>
            </a:pathLst>
          </a:custGeom>
          <a:solidFill>
            <a:srgbClr val="2C6AEF">
              <a:alpha val="50196"/>
            </a:srgbClr>
          </a:solidFill>
          <a:ln>
            <a:solidFill>
              <a:srgbClr val="2C6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3DA59A3-5F21-78C6-7E35-0E3FA7386CD4}"/>
              </a:ext>
            </a:extLst>
          </p:cNvPr>
          <p:cNvSpPr/>
          <p:nvPr/>
        </p:nvSpPr>
        <p:spPr>
          <a:xfrm>
            <a:off x="1112520" y="2209800"/>
            <a:ext cx="4831080" cy="4175760"/>
          </a:xfrm>
          <a:custGeom>
            <a:avLst/>
            <a:gdLst>
              <a:gd name="connsiteX0" fmla="*/ 152400 w 4831080"/>
              <a:gd name="connsiteY0" fmla="*/ 2887980 h 4175760"/>
              <a:gd name="connsiteX1" fmla="*/ 0 w 4831080"/>
              <a:gd name="connsiteY1" fmla="*/ 0 h 4175760"/>
              <a:gd name="connsiteX2" fmla="*/ 4831080 w 4831080"/>
              <a:gd name="connsiteY2" fmla="*/ 205740 h 4175760"/>
              <a:gd name="connsiteX3" fmla="*/ 4754880 w 4831080"/>
              <a:gd name="connsiteY3" fmla="*/ 4175760 h 4175760"/>
              <a:gd name="connsiteX4" fmla="*/ 152400 w 4831080"/>
              <a:gd name="connsiteY4" fmla="*/ 2887980 h 417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1080" h="4175760">
                <a:moveTo>
                  <a:pt x="152400" y="2887980"/>
                </a:moveTo>
                <a:lnTo>
                  <a:pt x="0" y="0"/>
                </a:lnTo>
                <a:lnTo>
                  <a:pt x="4831080" y="205740"/>
                </a:lnTo>
                <a:lnTo>
                  <a:pt x="4754880" y="4175760"/>
                </a:lnTo>
                <a:lnTo>
                  <a:pt x="152400" y="2887980"/>
                </a:lnTo>
                <a:close/>
              </a:path>
            </a:pathLst>
          </a:custGeom>
          <a:solidFill>
            <a:srgbClr val="2C6AEF">
              <a:alpha val="50196"/>
            </a:srgbClr>
          </a:solidFill>
          <a:ln>
            <a:solidFill>
              <a:srgbClr val="2C6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jl: rechts 1">
            <a:extLst>
              <a:ext uri="{FF2B5EF4-FFF2-40B4-BE49-F238E27FC236}">
                <a16:creationId xmlns:a16="http://schemas.microsoft.com/office/drawing/2014/main" id="{6C1E7031-AA0C-DA1A-F2E9-B8BFB8764F2C}"/>
              </a:ext>
            </a:extLst>
          </p:cNvPr>
          <p:cNvSpPr/>
          <p:nvPr/>
        </p:nvSpPr>
        <p:spPr>
          <a:xfrm rot="9369237">
            <a:off x="7069069" y="1300749"/>
            <a:ext cx="2154362" cy="540754"/>
          </a:xfrm>
          <a:prstGeom prst="rightArrow">
            <a:avLst/>
          </a:prstGeom>
          <a:solidFill>
            <a:srgbClr val="2C6A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26073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211893-4F14-4C94-06D6-70DAE4540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8" t="29106" r="24158" b="1800"/>
          <a:stretch/>
        </p:blipFill>
        <p:spPr>
          <a:xfrm>
            <a:off x="438539" y="1436914"/>
            <a:ext cx="7763071" cy="4674637"/>
          </a:xfrm>
          <a:prstGeom prst="rect">
            <a:avLst/>
          </a:prstGeo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05D98544-774F-49F6-9729-6BF1DDBEDE7C}"/>
              </a:ext>
            </a:extLst>
          </p:cNvPr>
          <p:cNvSpPr txBox="1"/>
          <p:nvPr/>
        </p:nvSpPr>
        <p:spPr>
          <a:xfrm>
            <a:off x="9311209" y="1164253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Appartment</a:t>
            </a:r>
            <a:endParaRPr lang="nl-NL" sz="2800" dirty="0"/>
          </a:p>
          <a:p>
            <a:r>
              <a:rPr lang="nl-NL" sz="2800" dirty="0"/>
              <a:t>Gallery</a:t>
            </a:r>
          </a:p>
        </p:txBody>
      </p:sp>
      <p:sp>
        <p:nvSpPr>
          <p:cNvPr id="15" name="Pijl: rechts 1">
            <a:extLst>
              <a:ext uri="{FF2B5EF4-FFF2-40B4-BE49-F238E27FC236}">
                <a16:creationId xmlns:a16="http://schemas.microsoft.com/office/drawing/2014/main" id="{6C1E7031-AA0C-DA1A-F2E9-B8BFB8764F2C}"/>
              </a:ext>
            </a:extLst>
          </p:cNvPr>
          <p:cNvSpPr/>
          <p:nvPr/>
        </p:nvSpPr>
        <p:spPr>
          <a:xfrm rot="9369237">
            <a:off x="6959175" y="1937357"/>
            <a:ext cx="2154362" cy="540754"/>
          </a:xfrm>
          <a:prstGeom prst="rightArrow">
            <a:avLst/>
          </a:prstGeom>
          <a:solidFill>
            <a:srgbClr val="2C6A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066BC50E-A06D-1312-BA41-41093E82CDC7}"/>
              </a:ext>
            </a:extLst>
          </p:cNvPr>
          <p:cNvSpPr/>
          <p:nvPr/>
        </p:nvSpPr>
        <p:spPr>
          <a:xfrm>
            <a:off x="438539" y="270588"/>
            <a:ext cx="727788" cy="69979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A081C4D-0376-78C0-4010-6C8F0F7131DE}"/>
              </a:ext>
            </a:extLst>
          </p:cNvPr>
          <p:cNvSpPr/>
          <p:nvPr/>
        </p:nvSpPr>
        <p:spPr>
          <a:xfrm>
            <a:off x="1760220" y="4785360"/>
            <a:ext cx="5086350" cy="1295400"/>
          </a:xfrm>
          <a:custGeom>
            <a:avLst/>
            <a:gdLst>
              <a:gd name="connsiteX0" fmla="*/ 0 w 5086350"/>
              <a:gd name="connsiteY0" fmla="*/ 255270 h 1295400"/>
              <a:gd name="connsiteX1" fmla="*/ 552450 w 5086350"/>
              <a:gd name="connsiteY1" fmla="*/ 0 h 1295400"/>
              <a:gd name="connsiteX2" fmla="*/ 5086350 w 5086350"/>
              <a:gd name="connsiteY2" fmla="*/ 716280 h 1295400"/>
              <a:gd name="connsiteX3" fmla="*/ 4712970 w 5086350"/>
              <a:gd name="connsiteY3" fmla="*/ 1295400 h 1295400"/>
              <a:gd name="connsiteX4" fmla="*/ 0 w 5086350"/>
              <a:gd name="connsiteY4" fmla="*/ 25527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6350" h="1295400">
                <a:moveTo>
                  <a:pt x="0" y="255270"/>
                </a:moveTo>
                <a:lnTo>
                  <a:pt x="552450" y="0"/>
                </a:lnTo>
                <a:lnTo>
                  <a:pt x="5086350" y="716280"/>
                </a:lnTo>
                <a:lnTo>
                  <a:pt x="4712970" y="1295400"/>
                </a:lnTo>
                <a:lnTo>
                  <a:pt x="0" y="255270"/>
                </a:lnTo>
                <a:close/>
              </a:path>
            </a:pathLst>
          </a:custGeom>
          <a:solidFill>
            <a:srgbClr val="2C6AEF">
              <a:alpha val="50196"/>
            </a:srgbClr>
          </a:solidFill>
          <a:ln>
            <a:solidFill>
              <a:srgbClr val="2C6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4B6585E-4F25-3B30-1CDF-276085652B71}"/>
              </a:ext>
            </a:extLst>
          </p:cNvPr>
          <p:cNvSpPr/>
          <p:nvPr/>
        </p:nvSpPr>
        <p:spPr>
          <a:xfrm>
            <a:off x="6477000" y="2537460"/>
            <a:ext cx="457200" cy="3535680"/>
          </a:xfrm>
          <a:custGeom>
            <a:avLst/>
            <a:gdLst>
              <a:gd name="connsiteX0" fmla="*/ 0 w 457200"/>
              <a:gd name="connsiteY0" fmla="*/ 3535680 h 3535680"/>
              <a:gd name="connsiteX1" fmla="*/ 365760 w 457200"/>
              <a:gd name="connsiteY1" fmla="*/ 2956560 h 3535680"/>
              <a:gd name="connsiteX2" fmla="*/ 457200 w 457200"/>
              <a:gd name="connsiteY2" fmla="*/ 0 h 3535680"/>
              <a:gd name="connsiteX3" fmla="*/ 99060 w 457200"/>
              <a:gd name="connsiteY3" fmla="*/ 236220 h 3535680"/>
              <a:gd name="connsiteX4" fmla="*/ 0 w 457200"/>
              <a:gd name="connsiteY4" fmla="*/ 3535680 h 353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3535680">
                <a:moveTo>
                  <a:pt x="0" y="3535680"/>
                </a:moveTo>
                <a:lnTo>
                  <a:pt x="365760" y="2956560"/>
                </a:lnTo>
                <a:lnTo>
                  <a:pt x="457200" y="0"/>
                </a:lnTo>
                <a:lnTo>
                  <a:pt x="99060" y="236220"/>
                </a:lnTo>
                <a:lnTo>
                  <a:pt x="0" y="3535680"/>
                </a:lnTo>
                <a:close/>
              </a:path>
            </a:pathLst>
          </a:custGeom>
          <a:solidFill>
            <a:srgbClr val="2C6AEF">
              <a:alpha val="50196"/>
            </a:srgbClr>
          </a:solidFill>
          <a:ln>
            <a:solidFill>
              <a:srgbClr val="2C6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04F740D-2E6D-2D4C-5A7E-3089C7BC2E0C}"/>
              </a:ext>
            </a:extLst>
          </p:cNvPr>
          <p:cNvSpPr/>
          <p:nvPr/>
        </p:nvSpPr>
        <p:spPr>
          <a:xfrm>
            <a:off x="1607820" y="2331720"/>
            <a:ext cx="4968240" cy="3756660"/>
          </a:xfrm>
          <a:custGeom>
            <a:avLst/>
            <a:gdLst>
              <a:gd name="connsiteX0" fmla="*/ 4853940 w 4968240"/>
              <a:gd name="connsiteY0" fmla="*/ 3756660 h 3756660"/>
              <a:gd name="connsiteX1" fmla="*/ 167640 w 4968240"/>
              <a:gd name="connsiteY1" fmla="*/ 2705100 h 3756660"/>
              <a:gd name="connsiteX2" fmla="*/ 0 w 4968240"/>
              <a:gd name="connsiteY2" fmla="*/ 0 h 3756660"/>
              <a:gd name="connsiteX3" fmla="*/ 4968240 w 4968240"/>
              <a:gd name="connsiteY3" fmla="*/ 441960 h 3756660"/>
              <a:gd name="connsiteX4" fmla="*/ 4853940 w 4968240"/>
              <a:gd name="connsiteY4" fmla="*/ 3756660 h 3756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8240" h="3756660">
                <a:moveTo>
                  <a:pt x="4853940" y="3756660"/>
                </a:moveTo>
                <a:lnTo>
                  <a:pt x="167640" y="2705100"/>
                </a:lnTo>
                <a:lnTo>
                  <a:pt x="0" y="0"/>
                </a:lnTo>
                <a:lnTo>
                  <a:pt x="4968240" y="441960"/>
                </a:lnTo>
                <a:lnTo>
                  <a:pt x="4853940" y="3756660"/>
                </a:lnTo>
                <a:close/>
              </a:path>
            </a:pathLst>
          </a:custGeom>
          <a:solidFill>
            <a:srgbClr val="2C6AEF">
              <a:alpha val="50196"/>
            </a:srgbClr>
          </a:solidFill>
          <a:ln>
            <a:solidFill>
              <a:srgbClr val="2C6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FDD3D52-11AA-575B-C571-8D5FFA2A3CD4}"/>
              </a:ext>
            </a:extLst>
          </p:cNvPr>
          <p:cNvSpPr/>
          <p:nvPr/>
        </p:nvSpPr>
        <p:spPr>
          <a:xfrm>
            <a:off x="1615440" y="2118360"/>
            <a:ext cx="5318760" cy="647700"/>
          </a:xfrm>
          <a:custGeom>
            <a:avLst/>
            <a:gdLst>
              <a:gd name="connsiteX0" fmla="*/ 4937760 w 5318760"/>
              <a:gd name="connsiteY0" fmla="*/ 647700 h 647700"/>
              <a:gd name="connsiteX1" fmla="*/ 5318760 w 5318760"/>
              <a:gd name="connsiteY1" fmla="*/ 419100 h 647700"/>
              <a:gd name="connsiteX2" fmla="*/ 609600 w 5318760"/>
              <a:gd name="connsiteY2" fmla="*/ 0 h 647700"/>
              <a:gd name="connsiteX3" fmla="*/ 0 w 5318760"/>
              <a:gd name="connsiteY3" fmla="*/ 205740 h 647700"/>
              <a:gd name="connsiteX4" fmla="*/ 4937760 w 5318760"/>
              <a:gd name="connsiteY4" fmla="*/ 6477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8760" h="647700">
                <a:moveTo>
                  <a:pt x="4937760" y="647700"/>
                </a:moveTo>
                <a:lnTo>
                  <a:pt x="5318760" y="419100"/>
                </a:lnTo>
                <a:lnTo>
                  <a:pt x="609600" y="0"/>
                </a:lnTo>
                <a:lnTo>
                  <a:pt x="0" y="205740"/>
                </a:lnTo>
                <a:lnTo>
                  <a:pt x="4937760" y="647700"/>
                </a:lnTo>
                <a:close/>
              </a:path>
            </a:pathLst>
          </a:custGeom>
          <a:solidFill>
            <a:srgbClr val="2C6AEF">
              <a:alpha val="50196"/>
            </a:srgbClr>
          </a:solidFill>
          <a:ln>
            <a:solidFill>
              <a:srgbClr val="2C6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FB3EAC9-4F4F-4F89-B38D-CD2A38E2A68F}"/>
              </a:ext>
            </a:extLst>
          </p:cNvPr>
          <p:cNvSpPr/>
          <p:nvPr/>
        </p:nvSpPr>
        <p:spPr>
          <a:xfrm>
            <a:off x="1605280" y="2118360"/>
            <a:ext cx="711200" cy="2921000"/>
          </a:xfrm>
          <a:custGeom>
            <a:avLst/>
            <a:gdLst>
              <a:gd name="connsiteX0" fmla="*/ 614680 w 711200"/>
              <a:gd name="connsiteY0" fmla="*/ 0 h 2921000"/>
              <a:gd name="connsiteX1" fmla="*/ 711200 w 711200"/>
              <a:gd name="connsiteY1" fmla="*/ 2651760 h 2921000"/>
              <a:gd name="connsiteX2" fmla="*/ 152400 w 711200"/>
              <a:gd name="connsiteY2" fmla="*/ 2921000 h 2921000"/>
              <a:gd name="connsiteX3" fmla="*/ 0 w 711200"/>
              <a:gd name="connsiteY3" fmla="*/ 213360 h 2921000"/>
              <a:gd name="connsiteX4" fmla="*/ 614680 w 711200"/>
              <a:gd name="connsiteY4" fmla="*/ 0 h 292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00" h="2921000">
                <a:moveTo>
                  <a:pt x="614680" y="0"/>
                </a:moveTo>
                <a:lnTo>
                  <a:pt x="711200" y="2651760"/>
                </a:lnTo>
                <a:lnTo>
                  <a:pt x="152400" y="2921000"/>
                </a:lnTo>
                <a:lnTo>
                  <a:pt x="0" y="213360"/>
                </a:lnTo>
                <a:lnTo>
                  <a:pt x="614680" y="0"/>
                </a:lnTo>
                <a:close/>
              </a:path>
            </a:pathLst>
          </a:custGeom>
          <a:solidFill>
            <a:srgbClr val="2C6AEF">
              <a:alpha val="50196"/>
            </a:srgbClr>
          </a:solidFill>
          <a:ln>
            <a:solidFill>
              <a:srgbClr val="2C6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FEB1187-CF8C-81C9-15C5-F53CC23129C2}"/>
              </a:ext>
            </a:extLst>
          </p:cNvPr>
          <p:cNvSpPr/>
          <p:nvPr/>
        </p:nvSpPr>
        <p:spPr>
          <a:xfrm>
            <a:off x="1743456" y="4785360"/>
            <a:ext cx="566928" cy="268224"/>
          </a:xfrm>
          <a:custGeom>
            <a:avLst/>
            <a:gdLst>
              <a:gd name="connsiteX0" fmla="*/ 0 w 566928"/>
              <a:gd name="connsiteY0" fmla="*/ 268224 h 268224"/>
              <a:gd name="connsiteX1" fmla="*/ 566928 w 566928"/>
              <a:gd name="connsiteY1" fmla="*/ 0 h 26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928" h="268224">
                <a:moveTo>
                  <a:pt x="0" y="268224"/>
                </a:moveTo>
                <a:lnTo>
                  <a:pt x="566928" y="0"/>
                </a:lnTo>
              </a:path>
            </a:pathLst>
          </a:custGeom>
          <a:noFill/>
          <a:ln>
            <a:solidFill>
              <a:srgbClr val="2C6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6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69143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Kubus 4">
            <a:extLst>
              <a:ext uri="{FF2B5EF4-FFF2-40B4-BE49-F238E27FC236}">
                <a16:creationId xmlns:a16="http://schemas.microsoft.com/office/drawing/2014/main" id="{E73C1660-4EB9-4FDA-88E2-0585DFE4F88C}"/>
              </a:ext>
            </a:extLst>
          </p:cNvPr>
          <p:cNvSpPr/>
          <p:nvPr/>
        </p:nvSpPr>
        <p:spPr>
          <a:xfrm>
            <a:off x="1809770" y="2771776"/>
            <a:ext cx="3581382" cy="2549822"/>
          </a:xfrm>
          <a:prstGeom prst="cube">
            <a:avLst>
              <a:gd name="adj" fmla="val 88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05D98544-774F-49F6-9729-6BF1DDBEDE7C}"/>
              </a:ext>
            </a:extLst>
          </p:cNvPr>
          <p:cNvSpPr txBox="1"/>
          <p:nvPr/>
        </p:nvSpPr>
        <p:spPr>
          <a:xfrm>
            <a:off x="8000979" y="342900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Appartment</a:t>
            </a:r>
            <a:endParaRPr lang="nl-NL" sz="2800" dirty="0"/>
          </a:p>
          <a:p>
            <a:r>
              <a:rPr lang="nl-NL" sz="2800" dirty="0"/>
              <a:t>Gallery</a:t>
            </a: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64FDD159-27F2-4B15-8501-EDF329214414}"/>
              </a:ext>
            </a:extLst>
          </p:cNvPr>
          <p:cNvSpPr/>
          <p:nvPr/>
        </p:nvSpPr>
        <p:spPr>
          <a:xfrm rot="11379957">
            <a:off x="5771510" y="3536667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366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School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18A68D-854D-60C7-91F2-5D1CD008A2AB}"/>
              </a:ext>
            </a:extLst>
          </p:cNvPr>
          <p:cNvGrpSpPr/>
          <p:nvPr/>
        </p:nvGrpSpPr>
        <p:grpSpPr>
          <a:xfrm>
            <a:off x="1247007" y="595918"/>
            <a:ext cx="9697986" cy="5646262"/>
            <a:chOff x="1247007" y="595918"/>
            <a:chExt cx="9697986" cy="5646262"/>
          </a:xfrm>
        </p:grpSpPr>
        <p:pic>
          <p:nvPicPr>
            <p:cNvPr id="3" name="Picture 2" descr="Treemap chart&#10;&#10;Description automatically generated">
              <a:extLst>
                <a:ext uri="{FF2B5EF4-FFF2-40B4-BE49-F238E27FC236}">
                  <a16:creationId xmlns:a16="http://schemas.microsoft.com/office/drawing/2014/main" id="{8C6E3805-734B-B911-396C-CC0EB5A74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50" b="8980"/>
            <a:stretch/>
          </p:blipFill>
          <p:spPr>
            <a:xfrm>
              <a:off x="1247007" y="970384"/>
              <a:ext cx="9697986" cy="5271796"/>
            </a:xfrm>
            <a:prstGeom prst="rect">
              <a:avLst/>
            </a:prstGeom>
          </p:spPr>
        </p:pic>
        <p:sp>
          <p:nvSpPr>
            <p:cNvPr id="287" name="Pijl: omlaag 14">
              <a:extLst>
                <a:ext uri="{FF2B5EF4-FFF2-40B4-BE49-F238E27FC236}">
                  <a16:creationId xmlns:a16="http://schemas.microsoft.com/office/drawing/2014/main" id="{7DAC9E66-9234-A9C7-C241-B130A1A7BCC3}"/>
                </a:ext>
              </a:extLst>
            </p:cNvPr>
            <p:cNvSpPr/>
            <p:nvPr/>
          </p:nvSpPr>
          <p:spPr>
            <a:xfrm rot="2233237">
              <a:off x="9188618" y="595918"/>
              <a:ext cx="879052" cy="113973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8477664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42948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42948" y="2587943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1E66BFDA-7390-458E-9182-9B810658F3F6}"/>
              </a:ext>
            </a:extLst>
          </p:cNvPr>
          <p:cNvSpPr txBox="1"/>
          <p:nvPr/>
        </p:nvSpPr>
        <p:spPr>
          <a:xfrm>
            <a:off x="3409950" y="5694713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Elevator </a:t>
            </a:r>
            <a:r>
              <a:rPr lang="nl-NL" sz="2800" dirty="0" err="1"/>
              <a:t>and</a:t>
            </a:r>
            <a:r>
              <a:rPr lang="nl-NL" sz="2800" dirty="0"/>
              <a:t> Utilities</a:t>
            </a:r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33E6C1BF-C37E-43B1-A09C-754E9828B0A5}"/>
              </a:ext>
            </a:extLst>
          </p:cNvPr>
          <p:cNvSpPr/>
          <p:nvPr/>
        </p:nvSpPr>
        <p:spPr>
          <a:xfrm rot="12052713">
            <a:off x="1502328" y="5566192"/>
            <a:ext cx="1804190" cy="574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5577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5FC7526-FE11-8104-8012-94A5E1B72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8" t="29106" r="24158" b="1800"/>
          <a:stretch/>
        </p:blipFill>
        <p:spPr>
          <a:xfrm>
            <a:off x="2024270" y="1448489"/>
            <a:ext cx="7763071" cy="4674637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4D8171-973A-171B-C913-1775652E5297}"/>
              </a:ext>
            </a:extLst>
          </p:cNvPr>
          <p:cNvSpPr/>
          <p:nvPr/>
        </p:nvSpPr>
        <p:spPr>
          <a:xfrm>
            <a:off x="2434091" y="4680095"/>
            <a:ext cx="1463040" cy="370840"/>
          </a:xfrm>
          <a:custGeom>
            <a:avLst/>
            <a:gdLst>
              <a:gd name="connsiteX0" fmla="*/ 0 w 1463040"/>
              <a:gd name="connsiteY0" fmla="*/ 157480 h 370840"/>
              <a:gd name="connsiteX1" fmla="*/ 721360 w 1463040"/>
              <a:gd name="connsiteY1" fmla="*/ 0 h 370840"/>
              <a:gd name="connsiteX2" fmla="*/ 1463040 w 1463040"/>
              <a:gd name="connsiteY2" fmla="*/ 111760 h 370840"/>
              <a:gd name="connsiteX3" fmla="*/ 904240 w 1463040"/>
              <a:gd name="connsiteY3" fmla="*/ 370840 h 370840"/>
              <a:gd name="connsiteX4" fmla="*/ 0 w 1463040"/>
              <a:gd name="connsiteY4" fmla="*/ 157480 h 3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3040" h="370840">
                <a:moveTo>
                  <a:pt x="0" y="157480"/>
                </a:moveTo>
                <a:lnTo>
                  <a:pt x="721360" y="0"/>
                </a:lnTo>
                <a:lnTo>
                  <a:pt x="1463040" y="111760"/>
                </a:lnTo>
                <a:lnTo>
                  <a:pt x="904240" y="370840"/>
                </a:lnTo>
                <a:lnTo>
                  <a:pt x="0" y="157480"/>
                </a:lnTo>
                <a:close/>
              </a:path>
            </a:pathLst>
          </a:custGeom>
          <a:solidFill>
            <a:srgbClr val="2C6AEF">
              <a:alpha val="50196"/>
            </a:srgbClr>
          </a:solidFill>
          <a:ln>
            <a:solidFill>
              <a:srgbClr val="2C6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A25E71F-7A3F-B0A1-6943-582B1BF1E90A}"/>
              </a:ext>
            </a:extLst>
          </p:cNvPr>
          <p:cNvSpPr/>
          <p:nvPr/>
        </p:nvSpPr>
        <p:spPr>
          <a:xfrm>
            <a:off x="2210571" y="2058815"/>
            <a:ext cx="944880" cy="2778760"/>
          </a:xfrm>
          <a:custGeom>
            <a:avLst/>
            <a:gdLst>
              <a:gd name="connsiteX0" fmla="*/ 0 w 944880"/>
              <a:gd name="connsiteY0" fmla="*/ 187960 h 2778760"/>
              <a:gd name="connsiteX1" fmla="*/ 787400 w 944880"/>
              <a:gd name="connsiteY1" fmla="*/ 0 h 2778760"/>
              <a:gd name="connsiteX2" fmla="*/ 944880 w 944880"/>
              <a:gd name="connsiteY2" fmla="*/ 2616200 h 2778760"/>
              <a:gd name="connsiteX3" fmla="*/ 233680 w 944880"/>
              <a:gd name="connsiteY3" fmla="*/ 2778760 h 2778760"/>
              <a:gd name="connsiteX4" fmla="*/ 0 w 944880"/>
              <a:gd name="connsiteY4" fmla="*/ 187960 h 277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4880" h="2778760">
                <a:moveTo>
                  <a:pt x="0" y="187960"/>
                </a:moveTo>
                <a:lnTo>
                  <a:pt x="787400" y="0"/>
                </a:lnTo>
                <a:lnTo>
                  <a:pt x="944880" y="2616200"/>
                </a:lnTo>
                <a:lnTo>
                  <a:pt x="233680" y="2778760"/>
                </a:lnTo>
                <a:lnTo>
                  <a:pt x="0" y="187960"/>
                </a:lnTo>
                <a:close/>
              </a:path>
            </a:pathLst>
          </a:custGeom>
          <a:solidFill>
            <a:srgbClr val="2C6AEF">
              <a:alpha val="50196"/>
            </a:srgbClr>
          </a:solidFill>
          <a:ln>
            <a:solidFill>
              <a:srgbClr val="2C6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41BA90AC-060A-23BD-8B7D-E490F84B55FA}"/>
              </a:ext>
            </a:extLst>
          </p:cNvPr>
          <p:cNvSpPr/>
          <p:nvPr/>
        </p:nvSpPr>
        <p:spPr>
          <a:xfrm>
            <a:off x="889951" y="209180"/>
            <a:ext cx="727788" cy="69979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E66BFDA-7390-458E-9182-9B810658F3F6}"/>
              </a:ext>
            </a:extLst>
          </p:cNvPr>
          <p:cNvSpPr txBox="1"/>
          <p:nvPr/>
        </p:nvSpPr>
        <p:spPr>
          <a:xfrm>
            <a:off x="1731866" y="5778169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Elevator </a:t>
            </a:r>
            <a:r>
              <a:rPr lang="nl-NL" sz="2800" dirty="0" err="1"/>
              <a:t>and</a:t>
            </a:r>
            <a:r>
              <a:rPr lang="nl-NL" sz="2800" dirty="0"/>
              <a:t> Utilities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CAF7600-B13F-DA6A-B590-5E8F20F2E7AD}"/>
              </a:ext>
            </a:extLst>
          </p:cNvPr>
          <p:cNvSpPr/>
          <p:nvPr/>
        </p:nvSpPr>
        <p:spPr>
          <a:xfrm>
            <a:off x="2218191" y="2244235"/>
            <a:ext cx="1120140" cy="2804160"/>
          </a:xfrm>
          <a:custGeom>
            <a:avLst/>
            <a:gdLst>
              <a:gd name="connsiteX0" fmla="*/ 1120140 w 1120140"/>
              <a:gd name="connsiteY0" fmla="*/ 2804160 h 2804160"/>
              <a:gd name="connsiteX1" fmla="*/ 220980 w 1120140"/>
              <a:gd name="connsiteY1" fmla="*/ 2598420 h 2804160"/>
              <a:gd name="connsiteX2" fmla="*/ 0 w 1120140"/>
              <a:gd name="connsiteY2" fmla="*/ 0 h 2804160"/>
              <a:gd name="connsiteX3" fmla="*/ 967740 w 1120140"/>
              <a:gd name="connsiteY3" fmla="*/ 91440 h 2804160"/>
              <a:gd name="connsiteX4" fmla="*/ 1120140 w 1120140"/>
              <a:gd name="connsiteY4" fmla="*/ 2804160 h 280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140" h="2804160">
                <a:moveTo>
                  <a:pt x="1120140" y="2804160"/>
                </a:moveTo>
                <a:lnTo>
                  <a:pt x="220980" y="2598420"/>
                </a:lnTo>
                <a:lnTo>
                  <a:pt x="0" y="0"/>
                </a:lnTo>
                <a:lnTo>
                  <a:pt x="967740" y="91440"/>
                </a:lnTo>
                <a:lnTo>
                  <a:pt x="1120140" y="2804160"/>
                </a:lnTo>
                <a:close/>
              </a:path>
            </a:pathLst>
          </a:custGeom>
          <a:solidFill>
            <a:srgbClr val="2C6AEF">
              <a:alpha val="50196"/>
            </a:srgbClr>
          </a:solidFill>
          <a:ln>
            <a:solidFill>
              <a:srgbClr val="2C6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B2FFC4E-9C59-E667-2C3E-6ADAB2073827}"/>
              </a:ext>
            </a:extLst>
          </p:cNvPr>
          <p:cNvSpPr/>
          <p:nvPr/>
        </p:nvSpPr>
        <p:spPr>
          <a:xfrm>
            <a:off x="2210571" y="2068975"/>
            <a:ext cx="1604010" cy="259080"/>
          </a:xfrm>
          <a:custGeom>
            <a:avLst/>
            <a:gdLst>
              <a:gd name="connsiteX0" fmla="*/ 975360 w 1604010"/>
              <a:gd name="connsiteY0" fmla="*/ 259080 h 259080"/>
              <a:gd name="connsiteX1" fmla="*/ 1604010 w 1604010"/>
              <a:gd name="connsiteY1" fmla="*/ 57150 h 259080"/>
              <a:gd name="connsiteX2" fmla="*/ 777240 w 1604010"/>
              <a:gd name="connsiteY2" fmla="*/ 0 h 259080"/>
              <a:gd name="connsiteX3" fmla="*/ 0 w 1604010"/>
              <a:gd name="connsiteY3" fmla="*/ 175260 h 259080"/>
              <a:gd name="connsiteX4" fmla="*/ 975360 w 1604010"/>
              <a:gd name="connsiteY4" fmla="*/ 259080 h 25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4010" h="259080">
                <a:moveTo>
                  <a:pt x="975360" y="259080"/>
                </a:moveTo>
                <a:lnTo>
                  <a:pt x="1604010" y="57150"/>
                </a:lnTo>
                <a:lnTo>
                  <a:pt x="777240" y="0"/>
                </a:lnTo>
                <a:lnTo>
                  <a:pt x="0" y="175260"/>
                </a:lnTo>
                <a:lnTo>
                  <a:pt x="975360" y="259080"/>
                </a:lnTo>
                <a:close/>
              </a:path>
            </a:pathLst>
          </a:custGeom>
          <a:solidFill>
            <a:srgbClr val="2C6AEF">
              <a:alpha val="50196"/>
            </a:srgbClr>
          </a:solidFill>
          <a:ln>
            <a:solidFill>
              <a:srgbClr val="2C6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B8D308A-894C-A45E-3DDF-74513289ADDE}"/>
              </a:ext>
            </a:extLst>
          </p:cNvPr>
          <p:cNvSpPr/>
          <p:nvPr/>
        </p:nvSpPr>
        <p:spPr>
          <a:xfrm>
            <a:off x="3191011" y="2129935"/>
            <a:ext cx="711200" cy="2921000"/>
          </a:xfrm>
          <a:custGeom>
            <a:avLst/>
            <a:gdLst>
              <a:gd name="connsiteX0" fmla="*/ 614680 w 711200"/>
              <a:gd name="connsiteY0" fmla="*/ 0 h 2921000"/>
              <a:gd name="connsiteX1" fmla="*/ 711200 w 711200"/>
              <a:gd name="connsiteY1" fmla="*/ 2651760 h 2921000"/>
              <a:gd name="connsiteX2" fmla="*/ 152400 w 711200"/>
              <a:gd name="connsiteY2" fmla="*/ 2921000 h 2921000"/>
              <a:gd name="connsiteX3" fmla="*/ 0 w 711200"/>
              <a:gd name="connsiteY3" fmla="*/ 213360 h 2921000"/>
              <a:gd name="connsiteX4" fmla="*/ 614680 w 711200"/>
              <a:gd name="connsiteY4" fmla="*/ 0 h 292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00" h="2921000">
                <a:moveTo>
                  <a:pt x="614680" y="0"/>
                </a:moveTo>
                <a:lnTo>
                  <a:pt x="711200" y="2651760"/>
                </a:lnTo>
                <a:lnTo>
                  <a:pt x="152400" y="2921000"/>
                </a:lnTo>
                <a:lnTo>
                  <a:pt x="0" y="213360"/>
                </a:lnTo>
                <a:lnTo>
                  <a:pt x="614680" y="0"/>
                </a:lnTo>
                <a:close/>
              </a:path>
            </a:pathLst>
          </a:custGeom>
          <a:solidFill>
            <a:srgbClr val="2C6AEF">
              <a:alpha val="50196"/>
            </a:srgbClr>
          </a:solidFill>
          <a:ln>
            <a:solidFill>
              <a:srgbClr val="2C6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9FA2525-1EDA-1609-5EC6-B677B1DF281E}"/>
              </a:ext>
            </a:extLst>
          </p:cNvPr>
          <p:cNvSpPr/>
          <p:nvPr/>
        </p:nvSpPr>
        <p:spPr>
          <a:xfrm>
            <a:off x="3329187" y="4796935"/>
            <a:ext cx="566928" cy="268224"/>
          </a:xfrm>
          <a:custGeom>
            <a:avLst/>
            <a:gdLst>
              <a:gd name="connsiteX0" fmla="*/ 0 w 566928"/>
              <a:gd name="connsiteY0" fmla="*/ 268224 h 268224"/>
              <a:gd name="connsiteX1" fmla="*/ 566928 w 566928"/>
              <a:gd name="connsiteY1" fmla="*/ 0 h 26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6928" h="268224">
                <a:moveTo>
                  <a:pt x="0" y="268224"/>
                </a:moveTo>
                <a:lnTo>
                  <a:pt x="566928" y="0"/>
                </a:lnTo>
              </a:path>
            </a:pathLst>
          </a:custGeom>
          <a:noFill/>
          <a:ln>
            <a:solidFill>
              <a:srgbClr val="2C6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jl: rechts 1">
            <a:extLst>
              <a:ext uri="{FF2B5EF4-FFF2-40B4-BE49-F238E27FC236}">
                <a16:creationId xmlns:a16="http://schemas.microsoft.com/office/drawing/2014/main" id="{1CE7998A-EF7E-F33E-F8A7-5983A1E44B07}"/>
              </a:ext>
            </a:extLst>
          </p:cNvPr>
          <p:cNvSpPr/>
          <p:nvPr/>
        </p:nvSpPr>
        <p:spPr>
          <a:xfrm rot="18192551">
            <a:off x="2007854" y="5215539"/>
            <a:ext cx="981075" cy="381000"/>
          </a:xfrm>
          <a:prstGeom prst="rightArrow">
            <a:avLst/>
          </a:prstGeom>
          <a:solidFill>
            <a:srgbClr val="2C6A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69608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42948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42948" y="2587943"/>
            <a:ext cx="1471612" cy="2733655"/>
          </a:xfrm>
          <a:prstGeom prst="cube">
            <a:avLst>
              <a:gd name="adj" fmla="val 275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ubus 7">
            <a:extLst>
              <a:ext uri="{FF2B5EF4-FFF2-40B4-BE49-F238E27FC236}">
                <a16:creationId xmlns:a16="http://schemas.microsoft.com/office/drawing/2014/main" id="{08C639C5-E495-42A2-8106-2C3CDEA275E0}"/>
              </a:ext>
            </a:extLst>
          </p:cNvPr>
          <p:cNvSpPr/>
          <p:nvPr/>
        </p:nvSpPr>
        <p:spPr>
          <a:xfrm>
            <a:off x="1809771" y="2771776"/>
            <a:ext cx="3581382" cy="2549822"/>
          </a:xfrm>
          <a:prstGeom prst="cube">
            <a:avLst>
              <a:gd name="adj" fmla="val 888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Kubus 8">
            <a:extLst>
              <a:ext uri="{FF2B5EF4-FFF2-40B4-BE49-F238E27FC236}">
                <a16:creationId xmlns:a16="http://schemas.microsoft.com/office/drawing/2014/main" id="{D98B8E31-247C-47F6-9E6B-C4B48752CA0D}"/>
              </a:ext>
            </a:extLst>
          </p:cNvPr>
          <p:cNvSpPr/>
          <p:nvPr/>
        </p:nvSpPr>
        <p:spPr>
          <a:xfrm>
            <a:off x="761998" y="1229486"/>
            <a:ext cx="5981702" cy="1747093"/>
          </a:xfrm>
          <a:prstGeom prst="cube">
            <a:avLst>
              <a:gd name="adj" fmla="val 8887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Pijl: rechts 11">
            <a:extLst>
              <a:ext uri="{FF2B5EF4-FFF2-40B4-BE49-F238E27FC236}">
                <a16:creationId xmlns:a16="http://schemas.microsoft.com/office/drawing/2014/main" id="{18CFD238-0474-4D88-8B02-7685287A772A}"/>
              </a:ext>
            </a:extLst>
          </p:cNvPr>
          <p:cNvSpPr/>
          <p:nvPr/>
        </p:nvSpPr>
        <p:spPr>
          <a:xfrm rot="12052713">
            <a:off x="1502328" y="5566192"/>
            <a:ext cx="1804190" cy="574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0250AD3F-9572-4D3E-A530-59A829F0FB3E}"/>
              </a:ext>
            </a:extLst>
          </p:cNvPr>
          <p:cNvSpPr/>
          <p:nvPr/>
        </p:nvSpPr>
        <p:spPr>
          <a:xfrm rot="11379957">
            <a:off x="6990140" y="1428437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E2B6373-4655-4CDD-92A3-4BBD3F860E46}"/>
              </a:ext>
            </a:extLst>
          </p:cNvPr>
          <p:cNvSpPr txBox="1"/>
          <p:nvPr/>
        </p:nvSpPr>
        <p:spPr>
          <a:xfrm>
            <a:off x="3409950" y="5694713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Elevator </a:t>
            </a:r>
            <a:r>
              <a:rPr lang="nl-NL" sz="2800" dirty="0" err="1"/>
              <a:t>and</a:t>
            </a:r>
            <a:r>
              <a:rPr lang="nl-NL" sz="2800" dirty="0"/>
              <a:t> Utilities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5DA73A1-DBF4-492F-BD3A-066127F00A37}"/>
              </a:ext>
            </a:extLst>
          </p:cNvPr>
          <p:cNvSpPr txBox="1"/>
          <p:nvPr/>
        </p:nvSpPr>
        <p:spPr>
          <a:xfrm>
            <a:off x="8217654" y="1435804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Roof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AB51266-C8F3-4227-9F0D-C9E90DAC096E}"/>
              </a:ext>
            </a:extLst>
          </p:cNvPr>
          <p:cNvSpPr txBox="1"/>
          <p:nvPr/>
        </p:nvSpPr>
        <p:spPr>
          <a:xfrm>
            <a:off x="8000979" y="342900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Appartment</a:t>
            </a:r>
            <a:endParaRPr lang="nl-NL" sz="2800" dirty="0"/>
          </a:p>
          <a:p>
            <a:r>
              <a:rPr lang="nl-NL" sz="2800" dirty="0"/>
              <a:t>Gallery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6862B67-0F4F-491F-B616-EBE79C5CDC32}"/>
              </a:ext>
            </a:extLst>
          </p:cNvPr>
          <p:cNvSpPr txBox="1"/>
          <p:nvPr/>
        </p:nvSpPr>
        <p:spPr>
          <a:xfrm>
            <a:off x="10382229" y="526357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Common</a:t>
            </a:r>
          </a:p>
          <a:p>
            <a:r>
              <a:rPr lang="nl-NL" sz="2800" dirty="0"/>
              <a:t>Property</a:t>
            </a: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7529A490-3F06-4035-94F7-83CE3C23A013}"/>
              </a:ext>
            </a:extLst>
          </p:cNvPr>
          <p:cNvSpPr/>
          <p:nvPr/>
        </p:nvSpPr>
        <p:spPr>
          <a:xfrm rot="13966658">
            <a:off x="8699671" y="3241238"/>
            <a:ext cx="3460283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Pijl: rechts 22">
            <a:extLst>
              <a:ext uri="{FF2B5EF4-FFF2-40B4-BE49-F238E27FC236}">
                <a16:creationId xmlns:a16="http://schemas.microsoft.com/office/drawing/2014/main" id="{DB943CD5-EA2C-481B-8E24-1E145AFEA1D4}"/>
              </a:ext>
            </a:extLst>
          </p:cNvPr>
          <p:cNvSpPr/>
          <p:nvPr/>
        </p:nvSpPr>
        <p:spPr>
          <a:xfrm rot="12823648">
            <a:off x="9283534" y="4414881"/>
            <a:ext cx="1803854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Pijl: rechts 23">
            <a:extLst>
              <a:ext uri="{FF2B5EF4-FFF2-40B4-BE49-F238E27FC236}">
                <a16:creationId xmlns:a16="http://schemas.microsoft.com/office/drawing/2014/main" id="{1E4E3A76-5521-49EF-85A7-1782E682F873}"/>
              </a:ext>
            </a:extLst>
          </p:cNvPr>
          <p:cNvSpPr/>
          <p:nvPr/>
        </p:nvSpPr>
        <p:spPr>
          <a:xfrm rot="10574954">
            <a:off x="5714147" y="5676570"/>
            <a:ext cx="4165839" cy="49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927850B3-6F24-43E3-B7D7-9540210B28D7}"/>
              </a:ext>
            </a:extLst>
          </p:cNvPr>
          <p:cNvSpPr/>
          <p:nvPr/>
        </p:nvSpPr>
        <p:spPr>
          <a:xfrm rot="11379957">
            <a:off x="5771510" y="3536667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3199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42948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61998" y="2587943"/>
            <a:ext cx="1471612" cy="2733655"/>
          </a:xfrm>
          <a:prstGeom prst="cube">
            <a:avLst>
              <a:gd name="adj" fmla="val 275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ubus 7">
            <a:extLst>
              <a:ext uri="{FF2B5EF4-FFF2-40B4-BE49-F238E27FC236}">
                <a16:creationId xmlns:a16="http://schemas.microsoft.com/office/drawing/2014/main" id="{08C639C5-E495-42A2-8106-2C3CDEA275E0}"/>
              </a:ext>
            </a:extLst>
          </p:cNvPr>
          <p:cNvSpPr/>
          <p:nvPr/>
        </p:nvSpPr>
        <p:spPr>
          <a:xfrm>
            <a:off x="1809771" y="2771776"/>
            <a:ext cx="3581382" cy="2549822"/>
          </a:xfrm>
          <a:prstGeom prst="cube">
            <a:avLst>
              <a:gd name="adj" fmla="val 888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Kubus 8">
            <a:extLst>
              <a:ext uri="{FF2B5EF4-FFF2-40B4-BE49-F238E27FC236}">
                <a16:creationId xmlns:a16="http://schemas.microsoft.com/office/drawing/2014/main" id="{D98B8E31-247C-47F6-9E6B-C4B48752CA0D}"/>
              </a:ext>
            </a:extLst>
          </p:cNvPr>
          <p:cNvSpPr/>
          <p:nvPr/>
        </p:nvSpPr>
        <p:spPr>
          <a:xfrm>
            <a:off x="761998" y="1229486"/>
            <a:ext cx="5981702" cy="1747093"/>
          </a:xfrm>
          <a:prstGeom prst="cube">
            <a:avLst>
              <a:gd name="adj" fmla="val 8887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82ADC2D5-A2BA-404E-975F-7D892DCBD709}"/>
              </a:ext>
            </a:extLst>
          </p:cNvPr>
          <p:cNvSpPr/>
          <p:nvPr/>
        </p:nvSpPr>
        <p:spPr>
          <a:xfrm rot="11379957">
            <a:off x="5771510" y="3536667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0250AD3F-9572-4D3E-A530-59A829F0FB3E}"/>
              </a:ext>
            </a:extLst>
          </p:cNvPr>
          <p:cNvSpPr/>
          <p:nvPr/>
        </p:nvSpPr>
        <p:spPr>
          <a:xfrm rot="11379957">
            <a:off x="6990140" y="1428437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5DA73A1-DBF4-492F-BD3A-066127F00A37}"/>
              </a:ext>
            </a:extLst>
          </p:cNvPr>
          <p:cNvSpPr txBox="1"/>
          <p:nvPr/>
        </p:nvSpPr>
        <p:spPr>
          <a:xfrm>
            <a:off x="7655679" y="1402343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WR18-1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6862B67-0F4F-491F-B616-EBE79C5CDC32}"/>
              </a:ext>
            </a:extLst>
          </p:cNvPr>
          <p:cNvSpPr txBox="1"/>
          <p:nvPr/>
        </p:nvSpPr>
        <p:spPr>
          <a:xfrm>
            <a:off x="9607388" y="5195076"/>
            <a:ext cx="2924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BAU11</a:t>
            </a: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7529A490-3F06-4035-94F7-83CE3C23A013}"/>
              </a:ext>
            </a:extLst>
          </p:cNvPr>
          <p:cNvSpPr/>
          <p:nvPr/>
        </p:nvSpPr>
        <p:spPr>
          <a:xfrm rot="13966658">
            <a:off x="8699671" y="3241238"/>
            <a:ext cx="3460283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Pijl: rechts 20">
            <a:extLst>
              <a:ext uri="{FF2B5EF4-FFF2-40B4-BE49-F238E27FC236}">
                <a16:creationId xmlns:a16="http://schemas.microsoft.com/office/drawing/2014/main" id="{3E18FCBC-A8CE-49D7-A6E7-EC47BDD83681}"/>
              </a:ext>
            </a:extLst>
          </p:cNvPr>
          <p:cNvSpPr/>
          <p:nvPr/>
        </p:nvSpPr>
        <p:spPr>
          <a:xfrm rot="10574954">
            <a:off x="5714147" y="5676570"/>
            <a:ext cx="4165839" cy="49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Pijl: rechts 22">
            <a:extLst>
              <a:ext uri="{FF2B5EF4-FFF2-40B4-BE49-F238E27FC236}">
                <a16:creationId xmlns:a16="http://schemas.microsoft.com/office/drawing/2014/main" id="{DB943CD5-EA2C-481B-8E24-1E145AFEA1D4}"/>
              </a:ext>
            </a:extLst>
          </p:cNvPr>
          <p:cNvSpPr/>
          <p:nvPr/>
        </p:nvSpPr>
        <p:spPr>
          <a:xfrm rot="12823648">
            <a:off x="8951493" y="4337553"/>
            <a:ext cx="1803854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F2B96A94-825C-4BC6-AE5F-3B2E4025B3A0}"/>
              </a:ext>
            </a:extLst>
          </p:cNvPr>
          <p:cNvSpPr txBox="1"/>
          <p:nvPr/>
        </p:nvSpPr>
        <p:spPr>
          <a:xfrm>
            <a:off x="7445527" y="3561546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WR18-2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DB6BAF0E-BFB7-42AF-88BB-C0822C3387C2}"/>
              </a:ext>
            </a:extLst>
          </p:cNvPr>
          <p:cNvSpPr/>
          <p:nvPr/>
        </p:nvSpPr>
        <p:spPr>
          <a:xfrm rot="11379957">
            <a:off x="2136093" y="5411018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D1AF2867-21A6-4FEF-AE89-3C4C7BD038B7}"/>
              </a:ext>
            </a:extLst>
          </p:cNvPr>
          <p:cNvSpPr txBox="1"/>
          <p:nvPr/>
        </p:nvSpPr>
        <p:spPr>
          <a:xfrm>
            <a:off x="3810110" y="5435897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WR18-3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7352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2341113" y="3706808"/>
            <a:ext cx="1307421" cy="976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23887" y="3706808"/>
            <a:ext cx="1104173" cy="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 flipV="1">
            <a:off x="8903413" y="3710702"/>
            <a:ext cx="1104173" cy="78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828060" y="339370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86" y="340157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65760" y="436589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48534" y="338981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Right14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9B56A02A-DDB5-4A91-9F85-BABE2A6C3F6E}"/>
              </a:ext>
            </a:extLst>
          </p:cNvPr>
          <p:cNvSpPr/>
          <p:nvPr/>
        </p:nvSpPr>
        <p:spPr>
          <a:xfrm>
            <a:off x="3648534" y="52007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Right15</a:t>
            </a:r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2056C45D-6B71-494C-85BA-9F438F7B7409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2341113" y="4682897"/>
            <a:ext cx="1307421" cy="834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48A79E0D-B784-43C6-BD18-CF0F7F512B51}"/>
              </a:ext>
            </a:extLst>
          </p:cNvPr>
          <p:cNvSpPr/>
          <p:nvPr/>
        </p:nvSpPr>
        <p:spPr>
          <a:xfrm>
            <a:off x="6828061" y="522349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BAU11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9AF037D9-CA65-4ECE-91FB-CB0E9246C40C}"/>
              </a:ext>
            </a:extLst>
          </p:cNvPr>
          <p:cNvSpPr/>
          <p:nvPr/>
        </p:nvSpPr>
        <p:spPr>
          <a:xfrm>
            <a:off x="10007585" y="436589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WR18-1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91487D37-66C9-4163-A424-4A1025821B82}"/>
              </a:ext>
            </a:extLst>
          </p:cNvPr>
          <p:cNvSpPr/>
          <p:nvPr/>
        </p:nvSpPr>
        <p:spPr>
          <a:xfrm>
            <a:off x="10007586" y="522349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WR18-2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B18E3A34-9F2C-425B-BCF4-13DD935E60B5}"/>
              </a:ext>
            </a:extLst>
          </p:cNvPr>
          <p:cNvSpPr/>
          <p:nvPr/>
        </p:nvSpPr>
        <p:spPr>
          <a:xfrm>
            <a:off x="10007585" y="611524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WR18-3</a:t>
            </a: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F1F7C648-1DE3-48F9-993A-5106A7F97E16}"/>
              </a:ext>
            </a:extLst>
          </p:cNvPr>
          <p:cNvCxnSpPr>
            <a:cxnSpLocks/>
            <a:stCxn id="24" idx="1"/>
            <a:endCxn id="21" idx="3"/>
          </p:cNvCxnSpPr>
          <p:nvPr/>
        </p:nvCxnSpPr>
        <p:spPr>
          <a:xfrm flipH="1" flipV="1">
            <a:off x="8903414" y="5540493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FFA5143E-D8E5-47C8-8A6B-A9C645D3BD98}"/>
              </a:ext>
            </a:extLst>
          </p:cNvPr>
          <p:cNvCxnSpPr>
            <a:cxnSpLocks/>
            <a:stCxn id="23" idx="1"/>
            <a:endCxn id="21" idx="3"/>
          </p:cNvCxnSpPr>
          <p:nvPr/>
        </p:nvCxnSpPr>
        <p:spPr>
          <a:xfrm flipH="1">
            <a:off x="8903414" y="5540493"/>
            <a:ext cx="11041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89E59DC1-468F-42E4-942C-54384AEEBB1E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8903414" y="4682897"/>
            <a:ext cx="1104171" cy="857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6FA37285-8BD1-4BE2-A1DD-DD5F10A11C0D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 flipV="1">
            <a:off x="5723887" y="5517714"/>
            <a:ext cx="1104174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Afbeelding 34">
            <a:extLst>
              <a:ext uri="{FF2B5EF4-FFF2-40B4-BE49-F238E27FC236}">
                <a16:creationId xmlns:a16="http://schemas.microsoft.com/office/drawing/2014/main" id="{BFEC9794-E87D-4430-BAE8-D88A5561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954" y="229764"/>
            <a:ext cx="5666046" cy="2837993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00ED5BF-04F3-497C-B5BD-A38FCCB3C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27" y="784936"/>
            <a:ext cx="4776787" cy="240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853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276963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Association of </a:t>
                      </a:r>
                      <a:r>
                        <a:rPr lang="nl-NL" sz="1600" dirty="0" err="1"/>
                        <a:t>Owners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10626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16969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604110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054112"/>
              </p:ext>
            </p:extLst>
          </p:nvPr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0F88B8A0-E591-530A-08F0-28460AAFDD76}"/>
              </a:ext>
            </a:extLst>
          </p:cNvPr>
          <p:cNvCxnSpPr>
            <a:cxnSpLocks/>
          </p:cNvCxnSpPr>
          <p:nvPr/>
        </p:nvCxnSpPr>
        <p:spPr>
          <a:xfrm flipV="1">
            <a:off x="6655277" y="3901440"/>
            <a:ext cx="964866" cy="8944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Rechte verbindingslijn 12">
            <a:extLst>
              <a:ext uri="{FF2B5EF4-FFF2-40B4-BE49-F238E27FC236}">
                <a16:creationId xmlns:a16="http://schemas.microsoft.com/office/drawing/2014/main" id="{9400B188-E61F-AF50-6ECC-BF08AE521554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3901440"/>
            <a:ext cx="826267" cy="8944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12">
            <a:extLst>
              <a:ext uri="{FF2B5EF4-FFF2-40B4-BE49-F238E27FC236}">
                <a16:creationId xmlns:a16="http://schemas.microsoft.com/office/drawing/2014/main" id="{85ADAD78-CE91-C931-379F-DA524CFBC721}"/>
              </a:ext>
            </a:extLst>
          </p:cNvPr>
          <p:cNvCxnSpPr>
            <a:cxnSpLocks/>
          </p:cNvCxnSpPr>
          <p:nvPr/>
        </p:nvCxnSpPr>
        <p:spPr>
          <a:xfrm flipV="1">
            <a:off x="2975412" y="4795935"/>
            <a:ext cx="839563" cy="76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>
            <a:off x="2985796" y="4870580"/>
            <a:ext cx="826267" cy="214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 flipV="1">
            <a:off x="6652365" y="4237373"/>
            <a:ext cx="964866" cy="8944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07E72D8B-FEEC-B35E-1A1A-3A6AEA2943A4}"/>
              </a:ext>
            </a:extLst>
          </p:cNvPr>
          <p:cNvCxnSpPr>
            <a:cxnSpLocks/>
          </p:cNvCxnSpPr>
          <p:nvPr/>
        </p:nvCxnSpPr>
        <p:spPr>
          <a:xfrm flipH="1" flipV="1">
            <a:off x="8669458" y="4237373"/>
            <a:ext cx="826267" cy="8944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990D4631-9B6A-18B3-17CF-84D756B00857}"/>
              </a:ext>
            </a:extLst>
          </p:cNvPr>
          <p:cNvCxnSpPr>
            <a:cxnSpLocks/>
          </p:cNvCxnSpPr>
          <p:nvPr/>
        </p:nvCxnSpPr>
        <p:spPr>
          <a:xfrm flipH="1" flipV="1">
            <a:off x="8666547" y="4237373"/>
            <a:ext cx="826120" cy="11735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16797A64-C9B5-E233-47CC-DD33E6658987}"/>
              </a:ext>
            </a:extLst>
          </p:cNvPr>
          <p:cNvCxnSpPr>
            <a:cxnSpLocks/>
          </p:cNvCxnSpPr>
          <p:nvPr/>
        </p:nvCxnSpPr>
        <p:spPr>
          <a:xfrm flipH="1" flipV="1">
            <a:off x="8651228" y="4237373"/>
            <a:ext cx="841439" cy="14076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0839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Association of </a:t>
                      </a:r>
                      <a:r>
                        <a:rPr lang="nl-NL" sz="1600" dirty="0" err="1"/>
                        <a:t>Owners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443815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05159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8675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749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42279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950086"/>
                  </a:ext>
                </a:extLst>
              </a:tr>
            </a:tbl>
          </a:graphicData>
        </a:graphic>
      </p:graphicFrame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0F88B8A0-E591-530A-08F0-28460AAFDD76}"/>
              </a:ext>
            </a:extLst>
          </p:cNvPr>
          <p:cNvCxnSpPr>
            <a:cxnSpLocks/>
          </p:cNvCxnSpPr>
          <p:nvPr/>
        </p:nvCxnSpPr>
        <p:spPr>
          <a:xfrm flipV="1">
            <a:off x="6655277" y="3901440"/>
            <a:ext cx="964866" cy="8944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Rechte verbindingslijn 12">
            <a:extLst>
              <a:ext uri="{FF2B5EF4-FFF2-40B4-BE49-F238E27FC236}">
                <a16:creationId xmlns:a16="http://schemas.microsoft.com/office/drawing/2014/main" id="{9400B188-E61F-AF50-6ECC-BF08AE521554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3901440"/>
            <a:ext cx="826267" cy="8944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12">
            <a:extLst>
              <a:ext uri="{FF2B5EF4-FFF2-40B4-BE49-F238E27FC236}">
                <a16:creationId xmlns:a16="http://schemas.microsoft.com/office/drawing/2014/main" id="{85ADAD78-CE91-C931-379F-DA524CFBC721}"/>
              </a:ext>
            </a:extLst>
          </p:cNvPr>
          <p:cNvCxnSpPr>
            <a:cxnSpLocks/>
          </p:cNvCxnSpPr>
          <p:nvPr/>
        </p:nvCxnSpPr>
        <p:spPr>
          <a:xfrm flipV="1">
            <a:off x="2975412" y="4795935"/>
            <a:ext cx="839563" cy="76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>
            <a:off x="2985796" y="4870580"/>
            <a:ext cx="826267" cy="214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 flipV="1">
            <a:off x="6652365" y="4237373"/>
            <a:ext cx="964866" cy="8944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07E72D8B-FEEC-B35E-1A1A-3A6AEA2943A4}"/>
              </a:ext>
            </a:extLst>
          </p:cNvPr>
          <p:cNvCxnSpPr>
            <a:cxnSpLocks/>
          </p:cNvCxnSpPr>
          <p:nvPr/>
        </p:nvCxnSpPr>
        <p:spPr>
          <a:xfrm flipH="1" flipV="1">
            <a:off x="8669458" y="4237373"/>
            <a:ext cx="826267" cy="8944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990D4631-9B6A-18B3-17CF-84D756B00857}"/>
              </a:ext>
            </a:extLst>
          </p:cNvPr>
          <p:cNvCxnSpPr>
            <a:cxnSpLocks/>
          </p:cNvCxnSpPr>
          <p:nvPr/>
        </p:nvCxnSpPr>
        <p:spPr>
          <a:xfrm flipH="1" flipV="1">
            <a:off x="8666547" y="4237373"/>
            <a:ext cx="826120" cy="11735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16797A64-C9B5-E233-47CC-DD33E6658987}"/>
              </a:ext>
            </a:extLst>
          </p:cNvPr>
          <p:cNvCxnSpPr>
            <a:cxnSpLocks/>
          </p:cNvCxnSpPr>
          <p:nvPr/>
        </p:nvCxnSpPr>
        <p:spPr>
          <a:xfrm flipH="1" flipV="1">
            <a:off x="8651228" y="4237373"/>
            <a:ext cx="841439" cy="14076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7EA7F7A-89B9-4D5F-D65C-A1CDDAC0E1AA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19245528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4A4AF940-250E-4C67-BCED-FD6EB0D9A604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4196F8FF-E36A-43E1-8767-CCE8117372C5}"/>
              </a:ext>
            </a:extLst>
          </p:cNvPr>
          <p:cNvSpPr txBox="1"/>
          <p:nvPr/>
        </p:nvSpPr>
        <p:spPr>
          <a:xfrm>
            <a:off x="7874795" y="1785202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Apartment</a:t>
            </a:r>
            <a:endParaRPr lang="nl-NL" sz="2800" dirty="0"/>
          </a:p>
        </p:txBody>
      </p:sp>
      <p:sp>
        <p:nvSpPr>
          <p:cNvPr id="15" name="Titel 29">
            <a:extLst>
              <a:ext uri="{FF2B5EF4-FFF2-40B4-BE49-F238E27FC236}">
                <a16:creationId xmlns:a16="http://schemas.microsoft.com/office/drawing/2014/main" id="{E57E53F4-A394-40A2-9135-F1CB28F638A0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 is </a:t>
            </a:r>
            <a:r>
              <a:rPr lang="nl-NL" dirty="0" err="1"/>
              <a:t>apartment</a:t>
            </a:r>
            <a:r>
              <a:rPr lang="nl-NL" dirty="0"/>
              <a:t> </a:t>
            </a:r>
            <a:r>
              <a:rPr lang="nl-NL" dirty="0" err="1"/>
              <a:t>owner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member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association</a:t>
            </a:r>
            <a:r>
              <a:rPr lang="nl-NL" dirty="0"/>
              <a:t> of </a:t>
            </a:r>
            <a:r>
              <a:rPr lang="nl-NL" dirty="0" err="1"/>
              <a:t>owners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70767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71800AC2-2FB1-4073-A3C0-6A936095F964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0EF5673B-B2BF-4DD6-9608-C67542AE03E8}"/>
              </a:ext>
            </a:extLst>
          </p:cNvPr>
          <p:cNvSpPr txBox="1"/>
          <p:nvPr/>
        </p:nvSpPr>
        <p:spPr>
          <a:xfrm>
            <a:off x="4551916" y="564849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Laundry</a:t>
            </a:r>
            <a:r>
              <a:rPr lang="nl-NL" sz="2800" dirty="0"/>
              <a:t> Room</a:t>
            </a:r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86366CBB-110D-4D71-BEC8-361D8D9C0A50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39366595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troomdiagram: Gegevens 35">
            <a:extLst>
              <a:ext uri="{FF2B5EF4-FFF2-40B4-BE49-F238E27FC236}">
                <a16:creationId xmlns:a16="http://schemas.microsoft.com/office/drawing/2014/main" id="{CFEC9BAB-4B89-468B-BC43-9A2156CCC12F}"/>
              </a:ext>
            </a:extLst>
          </p:cNvPr>
          <p:cNvSpPr/>
          <p:nvPr/>
        </p:nvSpPr>
        <p:spPr>
          <a:xfrm>
            <a:off x="5542360" y="4765223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B90EEE92-152E-4970-8C9F-EC19DC97EAB9}"/>
              </a:ext>
            </a:extLst>
          </p:cNvPr>
          <p:cNvSpPr/>
          <p:nvPr/>
        </p:nvSpPr>
        <p:spPr>
          <a:xfrm rot="7915765">
            <a:off x="7572304" y="4112866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8B2EB32C-3CCA-47B4-9F6C-6DFC5AD708B5}"/>
              </a:ext>
            </a:extLst>
          </p:cNvPr>
          <p:cNvSpPr txBox="1"/>
          <p:nvPr/>
        </p:nvSpPr>
        <p:spPr>
          <a:xfrm>
            <a:off x="6807054" y="3429000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Parking Lot</a:t>
            </a:r>
          </a:p>
        </p:txBody>
      </p:sp>
      <p:sp>
        <p:nvSpPr>
          <p:cNvPr id="14" name="Titel 29">
            <a:extLst>
              <a:ext uri="{FF2B5EF4-FFF2-40B4-BE49-F238E27FC236}">
                <a16:creationId xmlns:a16="http://schemas.microsoft.com/office/drawing/2014/main" id="{A747DE51-5F03-4F88-A45D-2FE6B0BEADF1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2306026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Municipal</a:t>
            </a:r>
            <a:r>
              <a:rPr lang="nl-NL" dirty="0"/>
              <a:t> Offices </a:t>
            </a:r>
            <a:r>
              <a:rPr lang="nl-NL" dirty="0" err="1"/>
              <a:t>and</a:t>
            </a:r>
            <a:r>
              <a:rPr lang="nl-NL" dirty="0"/>
              <a:t> Services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57B322-1C7D-3D7A-11D1-7FB7E3000092}"/>
              </a:ext>
            </a:extLst>
          </p:cNvPr>
          <p:cNvGrpSpPr/>
          <p:nvPr/>
        </p:nvGrpSpPr>
        <p:grpSpPr>
          <a:xfrm>
            <a:off x="1247007" y="826023"/>
            <a:ext cx="9697986" cy="5540323"/>
            <a:chOff x="1247007" y="826023"/>
            <a:chExt cx="9697986" cy="5540323"/>
          </a:xfrm>
        </p:grpSpPr>
        <p:pic>
          <p:nvPicPr>
            <p:cNvPr id="3" name="Picture 2" descr="Treemap chart&#10;&#10;Description automatically generated">
              <a:extLst>
                <a:ext uri="{FF2B5EF4-FFF2-40B4-BE49-F238E27FC236}">
                  <a16:creationId xmlns:a16="http://schemas.microsoft.com/office/drawing/2014/main" id="{F448B3EB-CD99-13D5-B4BA-51ABB73958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14" b="9524"/>
            <a:stretch/>
          </p:blipFill>
          <p:spPr>
            <a:xfrm>
              <a:off x="1247007" y="1122542"/>
              <a:ext cx="9697986" cy="5243804"/>
            </a:xfrm>
            <a:prstGeom prst="rect">
              <a:avLst/>
            </a:prstGeom>
          </p:spPr>
        </p:pic>
        <p:sp>
          <p:nvSpPr>
            <p:cNvPr id="282" name="Pijl: omlaag 279">
              <a:extLst>
                <a:ext uri="{FF2B5EF4-FFF2-40B4-BE49-F238E27FC236}">
                  <a16:creationId xmlns:a16="http://schemas.microsoft.com/office/drawing/2014/main" id="{C8FC3538-F00E-1A60-CB80-1C6C8BE1DB03}"/>
                </a:ext>
              </a:extLst>
            </p:cNvPr>
            <p:cNvSpPr/>
            <p:nvPr/>
          </p:nvSpPr>
          <p:spPr>
            <a:xfrm rot="2518121">
              <a:off x="7034467" y="826023"/>
              <a:ext cx="879052" cy="113973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615762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A7896AA6-721D-4FC0-8516-50763BFFB457}"/>
              </a:ext>
            </a:extLst>
          </p:cNvPr>
          <p:cNvSpPr/>
          <p:nvPr/>
        </p:nvSpPr>
        <p:spPr>
          <a:xfrm rot="9373462">
            <a:off x="6454297" y="4229085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E3E88520-DD0E-4984-A639-D07641A3D568}"/>
              </a:ext>
            </a:extLst>
          </p:cNvPr>
          <p:cNvSpPr txBox="1"/>
          <p:nvPr/>
        </p:nvSpPr>
        <p:spPr>
          <a:xfrm>
            <a:off x="6263833" y="399616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Parking Lot</a:t>
            </a:r>
          </a:p>
        </p:txBody>
      </p:sp>
      <p:sp>
        <p:nvSpPr>
          <p:cNvPr id="20" name="Stroomdiagram: Gegevens 19">
            <a:extLst>
              <a:ext uri="{FF2B5EF4-FFF2-40B4-BE49-F238E27FC236}">
                <a16:creationId xmlns:a16="http://schemas.microsoft.com/office/drawing/2014/main" id="{CEE372A7-50B7-4DFA-B913-5CAD96EEB715}"/>
              </a:ext>
            </a:extLst>
          </p:cNvPr>
          <p:cNvSpPr/>
          <p:nvPr/>
        </p:nvSpPr>
        <p:spPr>
          <a:xfrm>
            <a:off x="5596539" y="4747288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23A6C75C-2BEC-4EC5-A2FB-B62C628D1F10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79AA89-D926-4DA0-8CBB-26B001AE7D12}"/>
              </a:ext>
            </a:extLst>
          </p:cNvPr>
          <p:cNvSpPr txBox="1"/>
          <p:nvPr/>
        </p:nvSpPr>
        <p:spPr>
          <a:xfrm>
            <a:off x="4551916" y="564849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Laundry</a:t>
            </a:r>
            <a:r>
              <a:rPr lang="nl-NL" sz="2800" dirty="0"/>
              <a:t> Room</a:t>
            </a: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AE6E0533-DC06-4F40-A0B4-5598A9EBF060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55AEDCD6-016C-4D7E-87CB-025EB9AC933A}"/>
              </a:ext>
            </a:extLst>
          </p:cNvPr>
          <p:cNvSpPr txBox="1"/>
          <p:nvPr/>
        </p:nvSpPr>
        <p:spPr>
          <a:xfrm>
            <a:off x="7874795" y="1785202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Apartment</a:t>
            </a:r>
            <a:endParaRPr lang="nl-NL" sz="2800" dirty="0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BB07A2A0-BA9A-47E6-A9D6-80190E84B7BA}"/>
              </a:ext>
            </a:extLst>
          </p:cNvPr>
          <p:cNvSpPr txBox="1"/>
          <p:nvPr/>
        </p:nvSpPr>
        <p:spPr>
          <a:xfrm>
            <a:off x="8762757" y="4672926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Property</a:t>
            </a:r>
          </a:p>
        </p:txBody>
      </p:sp>
      <p:sp>
        <p:nvSpPr>
          <p:cNvPr id="33" name="Pijl: rechts 32">
            <a:extLst>
              <a:ext uri="{FF2B5EF4-FFF2-40B4-BE49-F238E27FC236}">
                <a16:creationId xmlns:a16="http://schemas.microsoft.com/office/drawing/2014/main" id="{9AD7C6C2-BF2F-4CD0-8A0B-9BC72098BF5E}"/>
              </a:ext>
            </a:extLst>
          </p:cNvPr>
          <p:cNvSpPr/>
          <p:nvPr/>
        </p:nvSpPr>
        <p:spPr>
          <a:xfrm rot="14990170">
            <a:off x="8901185" y="3179924"/>
            <a:ext cx="2385872" cy="369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Pijl: rechts 33">
            <a:extLst>
              <a:ext uri="{FF2B5EF4-FFF2-40B4-BE49-F238E27FC236}">
                <a16:creationId xmlns:a16="http://schemas.microsoft.com/office/drawing/2014/main" id="{098C8478-2808-48FE-8D4C-C7D350C50653}"/>
              </a:ext>
            </a:extLst>
          </p:cNvPr>
          <p:cNvSpPr/>
          <p:nvPr/>
        </p:nvSpPr>
        <p:spPr>
          <a:xfrm rot="12093163">
            <a:off x="9250747" y="4306400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4F63CEE2-CAB1-4B15-90A6-FCC9152824FF}"/>
              </a:ext>
            </a:extLst>
          </p:cNvPr>
          <p:cNvSpPr/>
          <p:nvPr/>
        </p:nvSpPr>
        <p:spPr>
          <a:xfrm rot="9494076">
            <a:off x="7833807" y="5218846"/>
            <a:ext cx="1999518" cy="42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Titel 29">
            <a:extLst>
              <a:ext uri="{FF2B5EF4-FFF2-40B4-BE49-F238E27FC236}">
                <a16:creationId xmlns:a16="http://schemas.microsoft.com/office/drawing/2014/main" id="{A97C0CB0-97D7-4634-B10C-5D058967C3AA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9184074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troomdiagram: Gegevens 19">
            <a:extLst>
              <a:ext uri="{FF2B5EF4-FFF2-40B4-BE49-F238E27FC236}">
                <a16:creationId xmlns:a16="http://schemas.microsoft.com/office/drawing/2014/main" id="{CEE372A7-50B7-4DFA-B913-5CAD96EEB715}"/>
              </a:ext>
            </a:extLst>
          </p:cNvPr>
          <p:cNvSpPr/>
          <p:nvPr/>
        </p:nvSpPr>
        <p:spPr>
          <a:xfrm>
            <a:off x="5596539" y="4747288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23A6C75C-2BEC-4EC5-A2FB-B62C628D1F10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AE6E0533-DC06-4F40-A0B4-5598A9EBF060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Pijl: rechts 32">
            <a:extLst>
              <a:ext uri="{FF2B5EF4-FFF2-40B4-BE49-F238E27FC236}">
                <a16:creationId xmlns:a16="http://schemas.microsoft.com/office/drawing/2014/main" id="{9AD7C6C2-BF2F-4CD0-8A0B-9BC72098BF5E}"/>
              </a:ext>
            </a:extLst>
          </p:cNvPr>
          <p:cNvSpPr/>
          <p:nvPr/>
        </p:nvSpPr>
        <p:spPr>
          <a:xfrm rot="14990170">
            <a:off x="8901185" y="3179924"/>
            <a:ext cx="2385872" cy="369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4F63CEE2-CAB1-4B15-90A6-FCC9152824FF}"/>
              </a:ext>
            </a:extLst>
          </p:cNvPr>
          <p:cNvSpPr/>
          <p:nvPr/>
        </p:nvSpPr>
        <p:spPr>
          <a:xfrm rot="9494076">
            <a:off x="7833807" y="5218846"/>
            <a:ext cx="1999518" cy="42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A034BB1C-CB3C-4FAE-A8F0-4297B73478DF}"/>
              </a:ext>
            </a:extLst>
          </p:cNvPr>
          <p:cNvSpPr txBox="1"/>
          <p:nvPr/>
        </p:nvSpPr>
        <p:spPr>
          <a:xfrm>
            <a:off x="9474747" y="4411136"/>
            <a:ext cx="2924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Administrative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 </a:t>
            </a: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12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B3FD7CC5-46FE-4437-A046-C29F4D3376FC}"/>
              </a:ext>
            </a:extLst>
          </p:cNvPr>
          <p:cNvSpPr txBox="1"/>
          <p:nvPr/>
        </p:nvSpPr>
        <p:spPr>
          <a:xfrm>
            <a:off x="7789339" y="1650770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WR18-4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D57D8663-AE85-402A-AE37-7105A470325D}"/>
              </a:ext>
            </a:extLst>
          </p:cNvPr>
          <p:cNvSpPr txBox="1"/>
          <p:nvPr/>
        </p:nvSpPr>
        <p:spPr>
          <a:xfrm>
            <a:off x="5266719" y="5525035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WR18-6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Pijl: rechts 42">
            <a:extLst>
              <a:ext uri="{FF2B5EF4-FFF2-40B4-BE49-F238E27FC236}">
                <a16:creationId xmlns:a16="http://schemas.microsoft.com/office/drawing/2014/main" id="{B274DA7C-4293-4CB0-8609-8B916429C5E9}"/>
              </a:ext>
            </a:extLst>
          </p:cNvPr>
          <p:cNvSpPr/>
          <p:nvPr/>
        </p:nvSpPr>
        <p:spPr>
          <a:xfrm rot="12093163">
            <a:off x="9250747" y="4306400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CCBC67DC-B6D6-4404-85BB-F0969EFF7F9B}"/>
              </a:ext>
            </a:extLst>
          </p:cNvPr>
          <p:cNvSpPr txBox="1"/>
          <p:nvPr/>
        </p:nvSpPr>
        <p:spPr>
          <a:xfrm>
            <a:off x="7602137" y="3860665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WR18-5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Pijl: rechts 44">
            <a:extLst>
              <a:ext uri="{FF2B5EF4-FFF2-40B4-BE49-F238E27FC236}">
                <a16:creationId xmlns:a16="http://schemas.microsoft.com/office/drawing/2014/main" id="{91135D7E-FD59-43BA-BF99-2A28A9C052E8}"/>
              </a:ext>
            </a:extLst>
          </p:cNvPr>
          <p:cNvSpPr/>
          <p:nvPr/>
        </p:nvSpPr>
        <p:spPr>
          <a:xfrm rot="9373462">
            <a:off x="6968717" y="4175224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itel 29">
            <a:extLst>
              <a:ext uri="{FF2B5EF4-FFF2-40B4-BE49-F238E27FC236}">
                <a16:creationId xmlns:a16="http://schemas.microsoft.com/office/drawing/2014/main" id="{39D21714-8AA7-44C1-82D1-8C8EC6BA635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13148211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9">
            <a:extLst>
              <a:ext uri="{FF2B5EF4-FFF2-40B4-BE49-F238E27FC236}">
                <a16:creationId xmlns:a16="http://schemas.microsoft.com/office/drawing/2014/main" id="{1ED8CE6E-7FEB-4598-A128-68D2BA09788D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45921D-EF4B-4C14-B81A-532372A9F91E}"/>
              </a:ext>
            </a:extLst>
          </p:cNvPr>
          <p:cNvSpPr/>
          <p:nvPr/>
        </p:nvSpPr>
        <p:spPr>
          <a:xfrm>
            <a:off x="275285" y="516305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C1AE295-E3A4-47DA-8EA2-0BB9F911174A}"/>
              </a:ext>
            </a:extLst>
          </p:cNvPr>
          <p:cNvSpPr/>
          <p:nvPr/>
        </p:nvSpPr>
        <p:spPr>
          <a:xfrm>
            <a:off x="3677109" y="516305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Right16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8FC29B5E-D6A5-466B-9861-2BED5E09B20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350638" y="5480056"/>
            <a:ext cx="1326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BCE0136E-903D-4F40-8169-BA8D0384B537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5FF94FA-5F3F-496F-86AC-EBFF07363EAE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DE4AAE57-E4C3-4395-A8E3-FB18FB5E26B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903414" y="5502835"/>
            <a:ext cx="11041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FFAEA16-205A-4BD0-B2A5-CDD0DC4D57F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EA9A6253-458C-41E3-BD94-F18967C07394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5752462" y="5480056"/>
            <a:ext cx="1075599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325324F0-7FD5-440B-867D-EA4AE576F7A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WR18-4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69CA0A94-AEC4-4D9E-ACE0-6E82F5875967}"/>
              </a:ext>
            </a:extLst>
          </p:cNvPr>
          <p:cNvSpPr/>
          <p:nvPr/>
        </p:nvSpPr>
        <p:spPr>
          <a:xfrm>
            <a:off x="10007587" y="518583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9047490-9CA1-4557-8AD8-48069E49E271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WR18-6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794FE9A-266C-463A-8742-021DE5E8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5" y="779183"/>
            <a:ext cx="6058674" cy="28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405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68547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Association of </a:t>
                      </a:r>
                      <a:r>
                        <a:rPr lang="nl-NL" sz="1600" dirty="0" err="1"/>
                        <a:t>Owners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533587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140468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752730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/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 flipV="1">
            <a:off x="2985796" y="5085184"/>
            <a:ext cx="826267" cy="46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 flipV="1">
            <a:off x="6655277" y="4562669"/>
            <a:ext cx="964866" cy="5225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07E72D8B-FEEC-B35E-1A1A-3A6AEA2943A4}"/>
              </a:ext>
            </a:extLst>
          </p:cNvPr>
          <p:cNvCxnSpPr>
            <a:cxnSpLocks/>
          </p:cNvCxnSpPr>
          <p:nvPr/>
        </p:nvCxnSpPr>
        <p:spPr>
          <a:xfrm flipH="1" flipV="1">
            <a:off x="8666547" y="4562669"/>
            <a:ext cx="829178" cy="5691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990D4631-9B6A-18B3-17CF-84D756B00857}"/>
              </a:ext>
            </a:extLst>
          </p:cNvPr>
          <p:cNvCxnSpPr>
            <a:cxnSpLocks/>
          </p:cNvCxnSpPr>
          <p:nvPr/>
        </p:nvCxnSpPr>
        <p:spPr>
          <a:xfrm flipH="1" flipV="1">
            <a:off x="8666547" y="4562669"/>
            <a:ext cx="826120" cy="8482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16797A64-C9B5-E233-47CC-DD33E6658987}"/>
              </a:ext>
            </a:extLst>
          </p:cNvPr>
          <p:cNvCxnSpPr>
            <a:cxnSpLocks/>
          </p:cNvCxnSpPr>
          <p:nvPr/>
        </p:nvCxnSpPr>
        <p:spPr>
          <a:xfrm flipH="1" flipV="1">
            <a:off x="8666547" y="4562669"/>
            <a:ext cx="826120" cy="1082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6098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Association of </a:t>
                      </a:r>
                      <a:r>
                        <a:rPr lang="nl-NL" sz="1600" dirty="0" err="1"/>
                        <a:t>Owners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704308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88534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16457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30594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58594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002657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 flipV="1">
            <a:off x="2985796" y="5085184"/>
            <a:ext cx="826267" cy="46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 flipV="1">
            <a:off x="6655277" y="4562669"/>
            <a:ext cx="964866" cy="5225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07E72D8B-FEEC-B35E-1A1A-3A6AEA2943A4}"/>
              </a:ext>
            </a:extLst>
          </p:cNvPr>
          <p:cNvCxnSpPr>
            <a:cxnSpLocks/>
          </p:cNvCxnSpPr>
          <p:nvPr/>
        </p:nvCxnSpPr>
        <p:spPr>
          <a:xfrm flipH="1" flipV="1">
            <a:off x="8666547" y="4562669"/>
            <a:ext cx="829178" cy="5691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990D4631-9B6A-18B3-17CF-84D756B00857}"/>
              </a:ext>
            </a:extLst>
          </p:cNvPr>
          <p:cNvCxnSpPr>
            <a:cxnSpLocks/>
          </p:cNvCxnSpPr>
          <p:nvPr/>
        </p:nvCxnSpPr>
        <p:spPr>
          <a:xfrm flipH="1" flipV="1">
            <a:off x="8666547" y="4562669"/>
            <a:ext cx="826120" cy="8482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16797A64-C9B5-E233-47CC-DD33E6658987}"/>
              </a:ext>
            </a:extLst>
          </p:cNvPr>
          <p:cNvCxnSpPr>
            <a:cxnSpLocks/>
          </p:cNvCxnSpPr>
          <p:nvPr/>
        </p:nvCxnSpPr>
        <p:spPr>
          <a:xfrm flipH="1" flipV="1">
            <a:off x="8666547" y="4562669"/>
            <a:ext cx="826120" cy="1082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8CE2F6E-3648-C896-B353-414EA855BB15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37216418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789382" y="1498301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Kubus 24">
            <a:extLst>
              <a:ext uri="{FF2B5EF4-FFF2-40B4-BE49-F238E27FC236}">
                <a16:creationId xmlns:a16="http://schemas.microsoft.com/office/drawing/2014/main" id="{4AC59F51-7D3F-4ACB-95C2-B3DF1DD5D706}"/>
              </a:ext>
            </a:extLst>
          </p:cNvPr>
          <p:cNvSpPr/>
          <p:nvPr/>
        </p:nvSpPr>
        <p:spPr>
          <a:xfrm>
            <a:off x="3024585" y="1517292"/>
            <a:ext cx="2381250" cy="1883559"/>
          </a:xfrm>
          <a:prstGeom prst="cube">
            <a:avLst>
              <a:gd name="adj" fmla="val 5911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00650" y="3876676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troomdiagram: Gegevens 20">
            <a:extLst>
              <a:ext uri="{FF2B5EF4-FFF2-40B4-BE49-F238E27FC236}">
                <a16:creationId xmlns:a16="http://schemas.microsoft.com/office/drawing/2014/main" id="{703B166B-DFDB-4815-9271-EF94DD0C1B84}"/>
              </a:ext>
            </a:extLst>
          </p:cNvPr>
          <p:cNvSpPr/>
          <p:nvPr/>
        </p:nvSpPr>
        <p:spPr>
          <a:xfrm>
            <a:off x="6145712" y="4221509"/>
            <a:ext cx="2305047" cy="444785"/>
          </a:xfrm>
          <a:prstGeom prst="flowChartInputOutp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Kubus 29">
            <a:extLst>
              <a:ext uri="{FF2B5EF4-FFF2-40B4-BE49-F238E27FC236}">
                <a16:creationId xmlns:a16="http://schemas.microsoft.com/office/drawing/2014/main" id="{668ED810-9612-4BED-8C3B-D4C54D8D3388}"/>
              </a:ext>
            </a:extLst>
          </p:cNvPr>
          <p:cNvSpPr/>
          <p:nvPr/>
        </p:nvSpPr>
        <p:spPr>
          <a:xfrm>
            <a:off x="2196507" y="378697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485F51B5-345A-4071-91E2-942353688F25}"/>
              </a:ext>
            </a:extLst>
          </p:cNvPr>
          <p:cNvCxnSpPr>
            <a:cxnSpLocks/>
          </p:cNvCxnSpPr>
          <p:nvPr/>
        </p:nvCxnSpPr>
        <p:spPr>
          <a:xfrm flipH="1">
            <a:off x="1095375" y="2645367"/>
            <a:ext cx="4501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EA838075-8AF6-4BBB-918B-6C934E6023E0}"/>
              </a:ext>
            </a:extLst>
          </p:cNvPr>
          <p:cNvCxnSpPr>
            <a:cxnSpLocks/>
          </p:cNvCxnSpPr>
          <p:nvPr/>
        </p:nvCxnSpPr>
        <p:spPr>
          <a:xfrm flipH="1">
            <a:off x="789382" y="2950167"/>
            <a:ext cx="4501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96AF203-6C09-47C3-85D7-45100B7A6FF5}"/>
              </a:ext>
            </a:extLst>
          </p:cNvPr>
          <p:cNvCxnSpPr/>
          <p:nvPr/>
        </p:nvCxnSpPr>
        <p:spPr>
          <a:xfrm>
            <a:off x="5219700" y="2914651"/>
            <a:ext cx="0" cy="1924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E7E06E8F-E44A-4D5C-8A93-39769728A65D}"/>
              </a:ext>
            </a:extLst>
          </p:cNvPr>
          <p:cNvCxnSpPr>
            <a:cxnSpLocks/>
          </p:cNvCxnSpPr>
          <p:nvPr/>
        </p:nvCxnSpPr>
        <p:spPr>
          <a:xfrm flipV="1">
            <a:off x="5218509" y="2249319"/>
            <a:ext cx="706041" cy="742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1927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E80AE-D989-4676-B70D-F50FB193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Monique is member of </a:t>
            </a:r>
            <a:r>
              <a:rPr lang="nl-NL" dirty="0" err="1"/>
              <a:t>the</a:t>
            </a:r>
            <a:r>
              <a:rPr lang="nl-NL" dirty="0"/>
              <a:t> Association of </a:t>
            </a:r>
            <a:r>
              <a:rPr lang="nl-NL" dirty="0" err="1"/>
              <a:t>Owners</a:t>
            </a:r>
            <a:endParaRPr lang="nl-NL" dirty="0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DAC863D2-D435-4CEA-A822-37975062FC9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354447" y="2599702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D246A9D2-D323-44EC-96BD-BC2B20BD0A24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5709108" y="2616443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025085E-A14F-4AB4-A6CE-674BDE0A612C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8850713" y="2616443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DD9689FD-38DD-4DE6-B949-71546BA5FDD0}"/>
              </a:ext>
            </a:extLst>
          </p:cNvPr>
          <p:cNvSpPr/>
          <p:nvPr/>
        </p:nvSpPr>
        <p:spPr>
          <a:xfrm>
            <a:off x="6775360" y="229944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0C689E7-EA79-444C-A57F-C4743B164328}"/>
              </a:ext>
            </a:extLst>
          </p:cNvPr>
          <p:cNvSpPr/>
          <p:nvPr/>
        </p:nvSpPr>
        <p:spPr>
          <a:xfrm>
            <a:off x="10007590" y="229944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6D547CC-7520-4AD1-8829-DF41B4E2B733}"/>
              </a:ext>
            </a:extLst>
          </p:cNvPr>
          <p:cNvSpPr/>
          <p:nvPr/>
        </p:nvSpPr>
        <p:spPr>
          <a:xfrm>
            <a:off x="279094" y="2282704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9E0B0B2-1238-4FB0-B4F3-2527267FEAE9}"/>
              </a:ext>
            </a:extLst>
          </p:cNvPr>
          <p:cNvSpPr/>
          <p:nvPr/>
        </p:nvSpPr>
        <p:spPr>
          <a:xfrm>
            <a:off x="3633755" y="229944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Right14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ED29003-CDDE-4760-B996-72BF11545632}"/>
              </a:ext>
            </a:extLst>
          </p:cNvPr>
          <p:cNvSpPr/>
          <p:nvPr/>
        </p:nvSpPr>
        <p:spPr>
          <a:xfrm>
            <a:off x="259383" y="397036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91590AAF-2AC8-401F-A4B4-247E07BC2B86}"/>
              </a:ext>
            </a:extLst>
          </p:cNvPr>
          <p:cNvSpPr/>
          <p:nvPr/>
        </p:nvSpPr>
        <p:spPr>
          <a:xfrm>
            <a:off x="3661207" y="397036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Right16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E1AEDBFA-0843-4AA6-BE66-1D639886775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334736" y="4287361"/>
            <a:ext cx="1326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04B4BF32-FE48-4CB6-A9FB-C824EDBDCD34}"/>
              </a:ext>
            </a:extLst>
          </p:cNvPr>
          <p:cNvSpPr/>
          <p:nvPr/>
        </p:nvSpPr>
        <p:spPr>
          <a:xfrm>
            <a:off x="6812159" y="399314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771A881E-B6FF-468B-966E-BBA0D7F4FCFD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8887512" y="4310140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AEAD393-EE6A-4E2D-BE27-BB199B67760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887512" y="4310140"/>
            <a:ext cx="11041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90F49AE6-92E8-4D6C-80C0-AEEB5F493BB8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887512" y="3397999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C8E05D58-1811-495D-A522-5C2169EC0FFC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5736560" y="4287361"/>
            <a:ext cx="1075599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7FBEE064-3A1F-4ABD-AE91-B8ABEE124D3F}"/>
              </a:ext>
            </a:extLst>
          </p:cNvPr>
          <p:cNvSpPr/>
          <p:nvPr/>
        </p:nvSpPr>
        <p:spPr>
          <a:xfrm>
            <a:off x="9991684" y="313554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WR18-4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5298DE73-D4E7-4CDB-9A22-DAACFE1DC5BE}"/>
              </a:ext>
            </a:extLst>
          </p:cNvPr>
          <p:cNvSpPr/>
          <p:nvPr/>
        </p:nvSpPr>
        <p:spPr>
          <a:xfrm>
            <a:off x="9991685" y="399314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69FB8E67-DC0A-423B-B48E-2871E8A33172}"/>
              </a:ext>
            </a:extLst>
          </p:cNvPr>
          <p:cNvSpPr/>
          <p:nvPr/>
        </p:nvSpPr>
        <p:spPr>
          <a:xfrm>
            <a:off x="9991683" y="488488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WR18-6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03AE321-9FFF-418C-9AA9-34EC1BB3D59E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1297060" y="2916700"/>
            <a:ext cx="19711" cy="10536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944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16231"/>
              </p:ext>
            </p:extLst>
          </p:nvPr>
        </p:nvGraphicFramePr>
        <p:xfrm>
          <a:off x="150340" y="789121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Association of </a:t>
                      </a:r>
                      <a:r>
                        <a:rPr lang="nl-NL" sz="1600" dirty="0" err="1"/>
                        <a:t>Owners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151096"/>
              </p:ext>
            </p:extLst>
          </p:nvPr>
        </p:nvGraphicFramePr>
        <p:xfrm>
          <a:off x="7704119" y="801064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243878"/>
              </p:ext>
            </p:extLst>
          </p:nvPr>
        </p:nvGraphicFramePr>
        <p:xfrm>
          <a:off x="9579702" y="143256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343166"/>
              </p:ext>
            </p:extLst>
          </p:nvPr>
        </p:nvGraphicFramePr>
        <p:xfrm>
          <a:off x="3898951" y="143256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892795"/>
              </p:ext>
            </p:extLst>
          </p:nvPr>
        </p:nvGraphicFramePr>
        <p:xfrm>
          <a:off x="3898951" y="5519928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 flipV="1">
            <a:off x="3069772" y="5087921"/>
            <a:ext cx="826267" cy="46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 flipV="1">
            <a:off x="6739253" y="4565406"/>
            <a:ext cx="964866" cy="5225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07E72D8B-FEEC-B35E-1A1A-3A6AEA2943A4}"/>
              </a:ext>
            </a:extLst>
          </p:cNvPr>
          <p:cNvCxnSpPr>
            <a:cxnSpLocks/>
          </p:cNvCxnSpPr>
          <p:nvPr/>
        </p:nvCxnSpPr>
        <p:spPr>
          <a:xfrm flipH="1" flipV="1">
            <a:off x="8750523" y="4565406"/>
            <a:ext cx="829178" cy="5691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990D4631-9B6A-18B3-17CF-84D756B00857}"/>
              </a:ext>
            </a:extLst>
          </p:cNvPr>
          <p:cNvCxnSpPr>
            <a:cxnSpLocks/>
          </p:cNvCxnSpPr>
          <p:nvPr/>
        </p:nvCxnSpPr>
        <p:spPr>
          <a:xfrm flipH="1" flipV="1">
            <a:off x="8750523" y="4565406"/>
            <a:ext cx="826120" cy="8482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16797A64-C9B5-E233-47CC-DD33E6658987}"/>
              </a:ext>
            </a:extLst>
          </p:cNvPr>
          <p:cNvCxnSpPr>
            <a:cxnSpLocks/>
          </p:cNvCxnSpPr>
          <p:nvPr/>
        </p:nvCxnSpPr>
        <p:spPr>
          <a:xfrm flipH="1" flipV="1">
            <a:off x="8750523" y="4565406"/>
            <a:ext cx="826120" cy="1082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2">
            <a:extLst>
              <a:ext uri="{FF2B5EF4-FFF2-40B4-BE49-F238E27FC236}">
                <a16:creationId xmlns:a16="http://schemas.microsoft.com/office/drawing/2014/main" id="{63166817-04A2-01DC-BCEB-A9C0413742BF}"/>
              </a:ext>
            </a:extLst>
          </p:cNvPr>
          <p:cNvCxnSpPr>
            <a:cxnSpLocks/>
          </p:cNvCxnSpPr>
          <p:nvPr/>
        </p:nvCxnSpPr>
        <p:spPr>
          <a:xfrm flipV="1">
            <a:off x="3075743" y="4481431"/>
            <a:ext cx="820149" cy="3685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7ABBC8-F6ED-5CE8-316C-DAD07C32A38B}"/>
              </a:ext>
            </a:extLst>
          </p:cNvPr>
          <p:cNvCxnSpPr>
            <a:cxnSpLocks/>
          </p:cNvCxnSpPr>
          <p:nvPr/>
        </p:nvCxnSpPr>
        <p:spPr>
          <a:xfrm flipV="1">
            <a:off x="6739253" y="3981818"/>
            <a:ext cx="964866" cy="5225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569B77F8-7FB1-C9D5-4EDC-11942F074F29}"/>
              </a:ext>
            </a:extLst>
          </p:cNvPr>
          <p:cNvCxnSpPr>
            <a:cxnSpLocks/>
          </p:cNvCxnSpPr>
          <p:nvPr/>
        </p:nvCxnSpPr>
        <p:spPr>
          <a:xfrm flipH="1">
            <a:off x="8750523" y="3912232"/>
            <a:ext cx="8261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83B10D-7581-5F47-9302-5109168132FD}"/>
              </a:ext>
            </a:extLst>
          </p:cNvPr>
          <p:cNvGrpSpPr/>
          <p:nvPr/>
        </p:nvGrpSpPr>
        <p:grpSpPr>
          <a:xfrm>
            <a:off x="66838" y="4782306"/>
            <a:ext cx="77531" cy="438918"/>
            <a:chOff x="2656066" y="4562855"/>
            <a:chExt cx="394337" cy="6659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158D97C-70BA-DE05-5477-4A825A36D709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27" name="Rechte verbindingslijn 12">
                <a:extLst>
                  <a:ext uri="{FF2B5EF4-FFF2-40B4-BE49-F238E27FC236}">
                    <a16:creationId xmlns:a16="http://schemas.microsoft.com/office/drawing/2014/main" id="{0A5A9D61-064D-0C0E-F8E6-6B1D3C598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12">
                <a:extLst>
                  <a:ext uri="{FF2B5EF4-FFF2-40B4-BE49-F238E27FC236}">
                    <a16:creationId xmlns:a16="http://schemas.microsoft.com/office/drawing/2014/main" id="{C2ED6B1A-9670-B77A-A3FD-ABE6C9CF20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Rechte verbindingslijn 12">
              <a:extLst>
                <a:ext uri="{FF2B5EF4-FFF2-40B4-BE49-F238E27FC236}">
                  <a16:creationId xmlns:a16="http://schemas.microsoft.com/office/drawing/2014/main" id="{FCC32D02-6E4B-CD8C-66C3-5DB9284FBB57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28531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150340" y="789121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Association of </a:t>
                      </a:r>
                      <a:r>
                        <a:rPr lang="nl-NL" sz="1600" dirty="0" err="1"/>
                        <a:t>Owners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704119" y="801064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579702" y="143256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344452"/>
              </p:ext>
            </p:extLst>
          </p:nvPr>
        </p:nvGraphicFramePr>
        <p:xfrm>
          <a:off x="3898951" y="143256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C6C2B8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C6C2B8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C6C2B8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3569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5184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723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14265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671970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 flipV="1">
            <a:off x="3069772" y="5087921"/>
            <a:ext cx="826267" cy="466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 flipV="1">
            <a:off x="6739253" y="4565406"/>
            <a:ext cx="964866" cy="5225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07E72D8B-FEEC-B35E-1A1A-3A6AEA2943A4}"/>
              </a:ext>
            </a:extLst>
          </p:cNvPr>
          <p:cNvCxnSpPr>
            <a:cxnSpLocks/>
          </p:cNvCxnSpPr>
          <p:nvPr/>
        </p:nvCxnSpPr>
        <p:spPr>
          <a:xfrm flipH="1" flipV="1">
            <a:off x="8750523" y="4565406"/>
            <a:ext cx="829178" cy="5691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990D4631-9B6A-18B3-17CF-84D756B00857}"/>
              </a:ext>
            </a:extLst>
          </p:cNvPr>
          <p:cNvCxnSpPr>
            <a:cxnSpLocks/>
          </p:cNvCxnSpPr>
          <p:nvPr/>
        </p:nvCxnSpPr>
        <p:spPr>
          <a:xfrm flipH="1" flipV="1">
            <a:off x="8750523" y="4565406"/>
            <a:ext cx="826120" cy="8482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16797A64-C9B5-E233-47CC-DD33E6658987}"/>
              </a:ext>
            </a:extLst>
          </p:cNvPr>
          <p:cNvCxnSpPr>
            <a:cxnSpLocks/>
          </p:cNvCxnSpPr>
          <p:nvPr/>
        </p:nvCxnSpPr>
        <p:spPr>
          <a:xfrm flipH="1" flipV="1">
            <a:off x="8750523" y="4565406"/>
            <a:ext cx="826120" cy="1082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2">
            <a:extLst>
              <a:ext uri="{FF2B5EF4-FFF2-40B4-BE49-F238E27FC236}">
                <a16:creationId xmlns:a16="http://schemas.microsoft.com/office/drawing/2014/main" id="{63166817-04A2-01DC-BCEB-A9C0413742BF}"/>
              </a:ext>
            </a:extLst>
          </p:cNvPr>
          <p:cNvCxnSpPr>
            <a:cxnSpLocks/>
          </p:cNvCxnSpPr>
          <p:nvPr/>
        </p:nvCxnSpPr>
        <p:spPr>
          <a:xfrm flipV="1">
            <a:off x="3075743" y="4481431"/>
            <a:ext cx="820149" cy="3685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7ABBC8-F6ED-5CE8-316C-DAD07C32A38B}"/>
              </a:ext>
            </a:extLst>
          </p:cNvPr>
          <p:cNvCxnSpPr>
            <a:cxnSpLocks/>
          </p:cNvCxnSpPr>
          <p:nvPr/>
        </p:nvCxnSpPr>
        <p:spPr>
          <a:xfrm flipV="1">
            <a:off x="6739253" y="3981818"/>
            <a:ext cx="964866" cy="5225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569B77F8-7FB1-C9D5-4EDC-11942F074F29}"/>
              </a:ext>
            </a:extLst>
          </p:cNvPr>
          <p:cNvCxnSpPr>
            <a:cxnSpLocks/>
          </p:cNvCxnSpPr>
          <p:nvPr/>
        </p:nvCxnSpPr>
        <p:spPr>
          <a:xfrm flipH="1">
            <a:off x="8750523" y="3912232"/>
            <a:ext cx="8261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83B10D-7581-5F47-9302-5109168132FD}"/>
              </a:ext>
            </a:extLst>
          </p:cNvPr>
          <p:cNvGrpSpPr/>
          <p:nvPr/>
        </p:nvGrpSpPr>
        <p:grpSpPr>
          <a:xfrm>
            <a:off x="66838" y="4782306"/>
            <a:ext cx="77531" cy="438918"/>
            <a:chOff x="2656066" y="4562855"/>
            <a:chExt cx="394337" cy="6659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158D97C-70BA-DE05-5477-4A825A36D709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27" name="Rechte verbindingslijn 12">
                <a:extLst>
                  <a:ext uri="{FF2B5EF4-FFF2-40B4-BE49-F238E27FC236}">
                    <a16:creationId xmlns:a16="http://schemas.microsoft.com/office/drawing/2014/main" id="{0A5A9D61-064D-0C0E-F8E6-6B1D3C598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12">
                <a:extLst>
                  <a:ext uri="{FF2B5EF4-FFF2-40B4-BE49-F238E27FC236}">
                    <a16:creationId xmlns:a16="http://schemas.microsoft.com/office/drawing/2014/main" id="{C2ED6B1A-9670-B77A-A3FD-ABE6C9CF20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Rechte verbindingslijn 12">
              <a:extLst>
                <a:ext uri="{FF2B5EF4-FFF2-40B4-BE49-F238E27FC236}">
                  <a16:creationId xmlns:a16="http://schemas.microsoft.com/office/drawing/2014/main" id="{FCC32D02-6E4B-CD8C-66C3-5DB9284FBB57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A976644-E7E6-C446-C5B1-BF3784824348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15511101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3836F203-902B-27A9-867C-F67C63256931}"/>
              </a:ext>
            </a:extLst>
          </p:cNvPr>
          <p:cNvGrpSpPr/>
          <p:nvPr/>
        </p:nvGrpSpPr>
        <p:grpSpPr>
          <a:xfrm>
            <a:off x="286194" y="1091868"/>
            <a:ext cx="11513687" cy="5402239"/>
            <a:chOff x="286194" y="1091868"/>
            <a:chExt cx="11513687" cy="5402239"/>
          </a:xfrm>
        </p:grpSpPr>
        <p:pic>
          <p:nvPicPr>
            <p:cNvPr id="28" name="Picture 27" descr="Treemap chart&#10;&#10;Description automatically generated">
              <a:extLst>
                <a:ext uri="{FF2B5EF4-FFF2-40B4-BE49-F238E27FC236}">
                  <a16:creationId xmlns:a16="http://schemas.microsoft.com/office/drawing/2014/main" id="{9FCAFB1B-A664-1B3A-21F8-87B378755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41" b="8440"/>
            <a:stretch/>
          </p:blipFill>
          <p:spPr>
            <a:xfrm>
              <a:off x="1881195" y="1091868"/>
              <a:ext cx="9697986" cy="5336760"/>
            </a:xfrm>
            <a:prstGeom prst="rect">
              <a:avLst/>
            </a:prstGeom>
          </p:spPr>
        </p:pic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351F3A99-EFB7-459D-948A-4060192642DC}"/>
                </a:ext>
              </a:extLst>
            </p:cNvPr>
            <p:cNvSpPr/>
            <p:nvPr/>
          </p:nvSpPr>
          <p:spPr>
            <a:xfrm>
              <a:off x="10281633" y="6152788"/>
              <a:ext cx="251448" cy="27584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77" name="Ovaal 276">
              <a:extLst>
                <a:ext uri="{FF2B5EF4-FFF2-40B4-BE49-F238E27FC236}">
                  <a16:creationId xmlns:a16="http://schemas.microsoft.com/office/drawing/2014/main" id="{7D13CFCD-DFE0-4541-9E58-EF76DBE5B018}"/>
                </a:ext>
              </a:extLst>
            </p:cNvPr>
            <p:cNvSpPr/>
            <p:nvPr/>
          </p:nvSpPr>
          <p:spPr>
            <a:xfrm>
              <a:off x="10628057" y="5421085"/>
              <a:ext cx="1171824" cy="107302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280" name="Rechte verbindingslijn 279">
              <a:extLst>
                <a:ext uri="{FF2B5EF4-FFF2-40B4-BE49-F238E27FC236}">
                  <a16:creationId xmlns:a16="http://schemas.microsoft.com/office/drawing/2014/main" id="{018CFE6A-ED42-4F51-B46B-16D11B821F17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 flipV="1">
              <a:off x="1716105" y="3883494"/>
              <a:ext cx="8678197" cy="2405339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Rechte verbindingslijn 283">
              <a:extLst>
                <a:ext uri="{FF2B5EF4-FFF2-40B4-BE49-F238E27FC236}">
                  <a16:creationId xmlns:a16="http://schemas.microsoft.com/office/drawing/2014/main" id="{58ACEC7D-BBFD-4EA3-BD80-3B8EE40B887C}"/>
                </a:ext>
              </a:extLst>
            </p:cNvPr>
            <p:cNvCxnSpPr>
              <a:cxnSpLocks/>
              <a:stCxn id="285" idx="3"/>
            </p:cNvCxnSpPr>
            <p:nvPr/>
          </p:nvCxnSpPr>
          <p:spPr>
            <a:xfrm flipH="1">
              <a:off x="1544114" y="2859950"/>
              <a:ext cx="400098" cy="935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Tekstvak 284">
              <a:extLst>
                <a:ext uri="{FF2B5EF4-FFF2-40B4-BE49-F238E27FC236}">
                  <a16:creationId xmlns:a16="http://schemas.microsoft.com/office/drawing/2014/main" id="{411F0E92-31CE-4327-A004-9EF483377071}"/>
                </a:ext>
              </a:extLst>
            </p:cNvPr>
            <p:cNvSpPr txBox="1"/>
            <p:nvPr/>
          </p:nvSpPr>
          <p:spPr>
            <a:xfrm>
              <a:off x="286194" y="2675284"/>
              <a:ext cx="1658018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Eco</a:t>
              </a:r>
              <a:r>
                <a:rPr lang="nl-NL" dirty="0"/>
                <a:t> Investment</a:t>
              </a:r>
              <a:r>
                <a:rPr lang="nl-NL" sz="1400" dirty="0"/>
                <a:t> </a:t>
              </a:r>
              <a:endParaRPr lang="en-GB" sz="1400" dirty="0"/>
            </a:p>
          </p:txBody>
        </p:sp>
        <p:cxnSp>
          <p:nvCxnSpPr>
            <p:cNvPr id="288" name="Rechte verbindingslijn 287">
              <a:extLst>
                <a:ext uri="{FF2B5EF4-FFF2-40B4-BE49-F238E27FC236}">
                  <a16:creationId xmlns:a16="http://schemas.microsoft.com/office/drawing/2014/main" id="{00EF4CBD-AA09-4474-8270-CBBA4C030DDA}"/>
                </a:ext>
              </a:extLst>
            </p:cNvPr>
            <p:cNvCxnSpPr>
              <a:cxnSpLocks/>
              <a:stCxn id="289" idx="0"/>
              <a:endCxn id="285" idx="2"/>
            </p:cNvCxnSpPr>
            <p:nvPr/>
          </p:nvCxnSpPr>
          <p:spPr>
            <a:xfrm flipV="1">
              <a:off x="1115203" y="3044616"/>
              <a:ext cx="0" cy="65421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kstvak 288">
              <a:extLst>
                <a:ext uri="{FF2B5EF4-FFF2-40B4-BE49-F238E27FC236}">
                  <a16:creationId xmlns:a16="http://schemas.microsoft.com/office/drawing/2014/main" id="{12F93AA0-1172-4B55-AD00-945172B34C18}"/>
                </a:ext>
              </a:extLst>
            </p:cNvPr>
            <p:cNvSpPr txBox="1"/>
            <p:nvPr/>
          </p:nvSpPr>
          <p:spPr>
            <a:xfrm>
              <a:off x="514301" y="3698828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295" name="Rechte verbindingslijn 294">
              <a:extLst>
                <a:ext uri="{FF2B5EF4-FFF2-40B4-BE49-F238E27FC236}">
                  <a16:creationId xmlns:a16="http://schemas.microsoft.com/office/drawing/2014/main" id="{5A14E724-4D19-4E36-A7AD-5A6B1F117C5D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>
              <a:off x="1716105" y="3589123"/>
              <a:ext cx="8360956" cy="29437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</a:t>
            </a:r>
          </a:p>
        </p:txBody>
      </p:sp>
    </p:spTree>
    <p:extLst>
      <p:ext uri="{BB962C8B-B14F-4D97-AF65-F5344CB8AC3E}">
        <p14:creationId xmlns:p14="http://schemas.microsoft.com/office/powerpoint/2010/main" val="3312859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Apartment</a:t>
            </a:r>
            <a:endParaRPr lang="nl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4E6C1C-93F9-6107-CF72-A9FEB73137A7}"/>
              </a:ext>
            </a:extLst>
          </p:cNvPr>
          <p:cNvGrpSpPr/>
          <p:nvPr/>
        </p:nvGrpSpPr>
        <p:grpSpPr>
          <a:xfrm>
            <a:off x="1247007" y="951722"/>
            <a:ext cx="9697986" cy="5281127"/>
            <a:chOff x="1247007" y="951722"/>
            <a:chExt cx="9697986" cy="5281127"/>
          </a:xfrm>
        </p:grpSpPr>
        <p:pic>
          <p:nvPicPr>
            <p:cNvPr id="3" name="Picture 2" descr="Treemap chart&#10;&#10;Description automatically generated">
              <a:extLst>
                <a:ext uri="{FF2B5EF4-FFF2-40B4-BE49-F238E27FC236}">
                  <a16:creationId xmlns:a16="http://schemas.microsoft.com/office/drawing/2014/main" id="{E65A5CFD-D38E-07B4-7F32-7D87C0105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78" b="9116"/>
            <a:stretch/>
          </p:blipFill>
          <p:spPr>
            <a:xfrm>
              <a:off x="1247007" y="951722"/>
              <a:ext cx="9697986" cy="5281127"/>
            </a:xfrm>
            <a:prstGeom prst="rect">
              <a:avLst/>
            </a:prstGeom>
          </p:spPr>
        </p:pic>
        <p:sp>
          <p:nvSpPr>
            <p:cNvPr id="282" name="Pijl: omlaag 279">
              <a:extLst>
                <a:ext uri="{FF2B5EF4-FFF2-40B4-BE49-F238E27FC236}">
                  <a16:creationId xmlns:a16="http://schemas.microsoft.com/office/drawing/2014/main" id="{D416B9B3-E840-FA1C-5FD3-ADDC44CD61B4}"/>
                </a:ext>
              </a:extLst>
            </p:cNvPr>
            <p:cNvSpPr/>
            <p:nvPr/>
          </p:nvSpPr>
          <p:spPr>
            <a:xfrm rot="2518121">
              <a:off x="8923546" y="2011012"/>
              <a:ext cx="879052" cy="1139735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0112898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34B91DC-555E-487E-A85A-3E8DB29FE35F}"/>
              </a:ext>
            </a:extLst>
          </p:cNvPr>
          <p:cNvSpPr/>
          <p:nvPr/>
        </p:nvSpPr>
        <p:spPr>
          <a:xfrm>
            <a:off x="275285" y="5163058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45481ED-B7E2-4055-AD56-8018FAFD84E2}"/>
              </a:ext>
            </a:extLst>
          </p:cNvPr>
          <p:cNvSpPr/>
          <p:nvPr/>
        </p:nvSpPr>
        <p:spPr>
          <a:xfrm>
            <a:off x="3677109" y="5163058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Right17</a:t>
            </a: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A0FF154-2475-44E0-9453-48EE93696C8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50638" y="5480056"/>
            <a:ext cx="13264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9C13763A-7554-4767-9BA9-6EFB2EAE3D73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31E6BE77-9BC1-4E64-B872-327387FE766E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DD0C3C6-B4EE-44D5-A7CF-8D850380388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D1E032A-175C-4CBD-B4ED-063B2608BE4B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5752462" y="5480056"/>
            <a:ext cx="1075599" cy="227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55AFFA4C-7A75-43AE-B738-0472CAE497D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WR19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7D7EFF7-FC6D-46F6-8F13-0C20AB67E9AA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WR22</a:t>
            </a:r>
          </a:p>
        </p:txBody>
      </p:sp>
      <p:sp>
        <p:nvSpPr>
          <p:cNvPr id="15" name="Titel 29">
            <a:extLst>
              <a:ext uri="{FF2B5EF4-FFF2-40B4-BE49-F238E27FC236}">
                <a16:creationId xmlns:a16="http://schemas.microsoft.com/office/drawing/2014/main" id="{C44010A0-9B53-437A-8417-CC3AE0E01BB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883652-7C86-969A-932A-9488F3CED378}"/>
              </a:ext>
            </a:extLst>
          </p:cNvPr>
          <p:cNvGrpSpPr/>
          <p:nvPr/>
        </p:nvGrpSpPr>
        <p:grpSpPr>
          <a:xfrm>
            <a:off x="4761438" y="853999"/>
            <a:ext cx="6727873" cy="3091060"/>
            <a:chOff x="304298" y="722141"/>
            <a:chExt cx="11583404" cy="54137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EEE5748-1A3C-A825-663F-5AA64662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298" y="722141"/>
              <a:ext cx="11583404" cy="541371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F3BD75-3651-E294-5C50-CD98CFD8D657}"/>
                </a:ext>
              </a:extLst>
            </p:cNvPr>
            <p:cNvSpPr/>
            <p:nvPr/>
          </p:nvSpPr>
          <p:spPr>
            <a:xfrm>
              <a:off x="10599576" y="2743200"/>
              <a:ext cx="1002311" cy="92373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13742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667513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Eco</a:t>
                      </a:r>
                      <a:r>
                        <a:rPr lang="nl-NL" sz="1600" dirty="0"/>
                        <a:t> Investment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186870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935744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75732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/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 flipV="1">
            <a:off x="2985796" y="5085184"/>
            <a:ext cx="826267" cy="325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 flipV="1">
            <a:off x="6655277" y="4870580"/>
            <a:ext cx="964866" cy="214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16797A64-C9B5-E233-47CC-DD33E6658987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4795935"/>
            <a:ext cx="823208" cy="8490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BFB26093-663E-1FF8-4B23-00FA6DDBFE93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4795935"/>
            <a:ext cx="823208" cy="17821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7263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Eco</a:t>
                      </a:r>
                      <a:r>
                        <a:rPr lang="nl-NL" sz="1600" dirty="0"/>
                        <a:t> Investment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880882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8527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38680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99489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12456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91702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 flipV="1">
            <a:off x="2985796" y="5085184"/>
            <a:ext cx="826267" cy="325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 flipV="1">
            <a:off x="6655277" y="4870580"/>
            <a:ext cx="964866" cy="214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16797A64-C9B5-E233-47CC-DD33E6658987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4795935"/>
            <a:ext cx="823208" cy="8490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BFB26093-663E-1FF8-4B23-00FA6DDBFE93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4795935"/>
            <a:ext cx="823208" cy="17821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BA64512-56D5-B21F-89A5-6CDAB3B82B85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34867670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 has a </a:t>
            </a:r>
            <a:r>
              <a:rPr lang="nl-NL" dirty="0" err="1"/>
              <a:t>servitude</a:t>
            </a:r>
            <a:r>
              <a:rPr lang="nl-NL" dirty="0"/>
              <a:t> on BAU13 (</a:t>
            </a:r>
            <a:r>
              <a:rPr lang="nl-NL" dirty="0" err="1"/>
              <a:t>with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WR22)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5B02A65-BA22-6457-0533-071B62DC8D7A}"/>
              </a:ext>
            </a:extLst>
          </p:cNvPr>
          <p:cNvGrpSpPr/>
          <p:nvPr/>
        </p:nvGrpSpPr>
        <p:grpSpPr>
          <a:xfrm>
            <a:off x="286194" y="1319201"/>
            <a:ext cx="11414394" cy="5405122"/>
            <a:chOff x="286194" y="1319201"/>
            <a:chExt cx="11414394" cy="5405122"/>
          </a:xfrm>
        </p:grpSpPr>
        <p:pic>
          <p:nvPicPr>
            <p:cNvPr id="28" name="Picture 27" descr="Chart, treemap chart&#10;&#10;Description automatically generated">
              <a:extLst>
                <a:ext uri="{FF2B5EF4-FFF2-40B4-BE49-F238E27FC236}">
                  <a16:creationId xmlns:a16="http://schemas.microsoft.com/office/drawing/2014/main" id="{DA1DCCA3-8527-337F-AF2F-DE757FD15D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41" b="8440"/>
            <a:stretch/>
          </p:blipFill>
          <p:spPr>
            <a:xfrm>
              <a:off x="1828892" y="1319201"/>
              <a:ext cx="9697986" cy="5336760"/>
            </a:xfrm>
            <a:prstGeom prst="rect">
              <a:avLst/>
            </a:prstGeom>
          </p:spPr>
        </p:pic>
        <p:sp>
          <p:nvSpPr>
            <p:cNvPr id="277" name="Ovaal 276">
              <a:extLst>
                <a:ext uri="{FF2B5EF4-FFF2-40B4-BE49-F238E27FC236}">
                  <a16:creationId xmlns:a16="http://schemas.microsoft.com/office/drawing/2014/main" id="{7D13CFCD-DFE0-4541-9E58-EF76DBE5B018}"/>
                </a:ext>
              </a:extLst>
            </p:cNvPr>
            <p:cNvSpPr/>
            <p:nvPr/>
          </p:nvSpPr>
          <p:spPr>
            <a:xfrm>
              <a:off x="10496577" y="5607698"/>
              <a:ext cx="1204011" cy="111662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280" name="Rechte verbindingslijn 279">
              <a:extLst>
                <a:ext uri="{FF2B5EF4-FFF2-40B4-BE49-F238E27FC236}">
                  <a16:creationId xmlns:a16="http://schemas.microsoft.com/office/drawing/2014/main" id="{018CFE6A-ED42-4F51-B46B-16D11B821F17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 flipV="1">
              <a:off x="1716105" y="4098664"/>
              <a:ext cx="9116770" cy="211564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Rechte verbindingslijn 283">
              <a:extLst>
                <a:ext uri="{FF2B5EF4-FFF2-40B4-BE49-F238E27FC236}">
                  <a16:creationId xmlns:a16="http://schemas.microsoft.com/office/drawing/2014/main" id="{58ACEC7D-BBFD-4EA3-BD80-3B8EE40B887C}"/>
                </a:ext>
              </a:extLst>
            </p:cNvPr>
            <p:cNvCxnSpPr>
              <a:cxnSpLocks/>
              <a:stCxn id="285" idx="3"/>
            </p:cNvCxnSpPr>
            <p:nvPr/>
          </p:nvCxnSpPr>
          <p:spPr>
            <a:xfrm flipH="1">
              <a:off x="1544114" y="2859950"/>
              <a:ext cx="400098" cy="93501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Tekstvak 284">
              <a:extLst>
                <a:ext uri="{FF2B5EF4-FFF2-40B4-BE49-F238E27FC236}">
                  <a16:creationId xmlns:a16="http://schemas.microsoft.com/office/drawing/2014/main" id="{411F0E92-31CE-4327-A004-9EF483377071}"/>
                </a:ext>
              </a:extLst>
            </p:cNvPr>
            <p:cNvSpPr txBox="1"/>
            <p:nvPr/>
          </p:nvSpPr>
          <p:spPr>
            <a:xfrm>
              <a:off x="286194" y="2675284"/>
              <a:ext cx="1658018" cy="369332"/>
            </a:xfrm>
            <a:prstGeom prst="rect">
              <a:avLst/>
            </a:prstGeom>
            <a:solidFill>
              <a:srgbClr val="95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Eco</a:t>
              </a:r>
              <a:r>
                <a:rPr lang="nl-NL" dirty="0"/>
                <a:t> Investment</a:t>
              </a:r>
              <a:r>
                <a:rPr lang="nl-NL" sz="1400" dirty="0"/>
                <a:t> </a:t>
              </a:r>
              <a:endParaRPr lang="en-GB" sz="1400" dirty="0"/>
            </a:p>
          </p:txBody>
        </p:sp>
        <p:cxnSp>
          <p:nvCxnSpPr>
            <p:cNvPr id="288" name="Rechte verbindingslijn 287">
              <a:extLst>
                <a:ext uri="{FF2B5EF4-FFF2-40B4-BE49-F238E27FC236}">
                  <a16:creationId xmlns:a16="http://schemas.microsoft.com/office/drawing/2014/main" id="{00EF4CBD-AA09-4474-8270-CBBA4C030DDA}"/>
                </a:ext>
              </a:extLst>
            </p:cNvPr>
            <p:cNvCxnSpPr>
              <a:cxnSpLocks/>
              <a:stCxn id="289" idx="0"/>
              <a:endCxn id="285" idx="2"/>
            </p:cNvCxnSpPr>
            <p:nvPr/>
          </p:nvCxnSpPr>
          <p:spPr>
            <a:xfrm flipV="1">
              <a:off x="1115203" y="3044616"/>
              <a:ext cx="0" cy="869382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kstvak 288">
              <a:extLst>
                <a:ext uri="{FF2B5EF4-FFF2-40B4-BE49-F238E27FC236}">
                  <a16:creationId xmlns:a16="http://schemas.microsoft.com/office/drawing/2014/main" id="{12F93AA0-1172-4B55-AD00-945172B34C18}"/>
                </a:ext>
              </a:extLst>
            </p:cNvPr>
            <p:cNvSpPr txBox="1"/>
            <p:nvPr/>
          </p:nvSpPr>
          <p:spPr>
            <a:xfrm>
              <a:off x="514301" y="3913998"/>
              <a:ext cx="1201804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/>
                <a:t>Ownership</a:t>
              </a:r>
              <a:endParaRPr lang="en-GB" dirty="0"/>
            </a:p>
          </p:txBody>
        </p:sp>
        <p:cxnSp>
          <p:nvCxnSpPr>
            <p:cNvPr id="295" name="Rechte verbindingslijn 294">
              <a:extLst>
                <a:ext uri="{FF2B5EF4-FFF2-40B4-BE49-F238E27FC236}">
                  <a16:creationId xmlns:a16="http://schemas.microsoft.com/office/drawing/2014/main" id="{5A14E724-4D19-4E36-A7AD-5A6B1F117C5D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flipH="1">
              <a:off x="1716105" y="3873784"/>
              <a:ext cx="8121299" cy="22488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Rechte verbindingslijn 293">
              <a:extLst>
                <a:ext uri="{FF2B5EF4-FFF2-40B4-BE49-F238E27FC236}">
                  <a16:creationId xmlns:a16="http://schemas.microsoft.com/office/drawing/2014/main" id="{03F59EFE-37E5-4163-9E91-3EDC2F4F63EF}"/>
                </a:ext>
              </a:extLst>
            </p:cNvPr>
            <p:cNvCxnSpPr>
              <a:cxnSpLocks/>
              <a:stCxn id="296" idx="2"/>
            </p:cNvCxnSpPr>
            <p:nvPr/>
          </p:nvCxnSpPr>
          <p:spPr>
            <a:xfrm flipH="1">
              <a:off x="10363108" y="1889722"/>
              <a:ext cx="713689" cy="16372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Tekstvak 295">
              <a:extLst>
                <a:ext uri="{FF2B5EF4-FFF2-40B4-BE49-F238E27FC236}">
                  <a16:creationId xmlns:a16="http://schemas.microsoft.com/office/drawing/2014/main" id="{D3E67BEC-43BD-484C-BAFF-B2D1F89B9581}"/>
                </a:ext>
              </a:extLst>
            </p:cNvPr>
            <p:cNvSpPr txBox="1"/>
            <p:nvPr/>
          </p:nvSpPr>
          <p:spPr>
            <a:xfrm>
              <a:off x="10536168" y="1520390"/>
              <a:ext cx="1081258" cy="369332"/>
            </a:xfrm>
            <a:prstGeom prst="rect">
              <a:avLst/>
            </a:prstGeom>
            <a:solidFill>
              <a:srgbClr val="FEFF60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Servitude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514931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34B91DC-555E-487E-A85A-3E8DB29FE35F}"/>
              </a:ext>
            </a:extLst>
          </p:cNvPr>
          <p:cNvSpPr/>
          <p:nvPr/>
        </p:nvSpPr>
        <p:spPr>
          <a:xfrm>
            <a:off x="323717" y="4273696"/>
            <a:ext cx="2075353" cy="633996"/>
          </a:xfrm>
          <a:prstGeom prst="rect">
            <a:avLst/>
          </a:prstGeom>
          <a:solidFill>
            <a:srgbClr val="95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45481ED-B7E2-4055-AD56-8018FAFD84E2}"/>
              </a:ext>
            </a:extLst>
          </p:cNvPr>
          <p:cNvSpPr/>
          <p:nvPr/>
        </p:nvSpPr>
        <p:spPr>
          <a:xfrm>
            <a:off x="3551673" y="4273696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 Right17</a:t>
            </a: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A0FF154-2475-44E0-9453-48EE93696C8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99070" y="4590694"/>
            <a:ext cx="11526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9C13763A-7554-4767-9BA9-6EFB2EAE3D73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31E6BE77-9BC1-4E64-B872-327387FE766E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DD0C3C6-B4EE-44D5-A7CF-8D850380388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D1E032A-175C-4CBD-B4ED-063B2608BE4B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5627026" y="4590694"/>
            <a:ext cx="1201035" cy="9121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55AFFA4C-7A75-43AE-B738-0472CAE497D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WR19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7D7EFF7-FC6D-46F6-8F13-0C20AB67E9AA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69FDF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WR22</a:t>
            </a:r>
          </a:p>
        </p:txBody>
      </p:sp>
      <p:sp>
        <p:nvSpPr>
          <p:cNvPr id="15" name="Titel 29">
            <a:extLst>
              <a:ext uri="{FF2B5EF4-FFF2-40B4-BE49-F238E27FC236}">
                <a16:creationId xmlns:a16="http://schemas.microsoft.com/office/drawing/2014/main" id="{C44010A0-9B53-437A-8417-CC3AE0E01BB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dirty="0" err="1"/>
              <a:t>Eco</a:t>
            </a:r>
            <a:r>
              <a:rPr lang="nl-NL" sz="3200" dirty="0"/>
              <a:t> Investment </a:t>
            </a:r>
            <a:r>
              <a:rPr lang="nl-NL" sz="3200" dirty="0" err="1"/>
              <a:t>needs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give</a:t>
            </a:r>
            <a:r>
              <a:rPr lang="nl-NL" sz="3200" dirty="0"/>
              <a:t> access </a:t>
            </a:r>
            <a:r>
              <a:rPr lang="nl-NL" sz="3200" dirty="0" err="1"/>
              <a:t>to</a:t>
            </a:r>
            <a:r>
              <a:rPr lang="nl-NL" sz="3200" dirty="0"/>
              <a:t> WR20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7456A08D-BE89-4368-85DD-AA39AF89CABA}"/>
              </a:ext>
            </a:extLst>
          </p:cNvPr>
          <p:cNvSpPr/>
          <p:nvPr/>
        </p:nvSpPr>
        <p:spPr>
          <a:xfrm>
            <a:off x="3551672" y="5975796"/>
            <a:ext cx="2075353" cy="633996"/>
          </a:xfrm>
          <a:prstGeom prst="rect">
            <a:avLst/>
          </a:prstGeom>
          <a:solidFill>
            <a:srgbClr val="FEFF6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Restriction03</a:t>
            </a: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9251A285-F006-4E9C-A612-4F968C109496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5627025" y="5502835"/>
            <a:ext cx="1201036" cy="7899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vak 19">
            <a:extLst>
              <a:ext uri="{FF2B5EF4-FFF2-40B4-BE49-F238E27FC236}">
                <a16:creationId xmlns:a16="http://schemas.microsoft.com/office/drawing/2014/main" id="{45D362F2-15C0-4F78-9C46-5645EF3DA835}"/>
              </a:ext>
            </a:extLst>
          </p:cNvPr>
          <p:cNvSpPr txBox="1"/>
          <p:nvPr/>
        </p:nvSpPr>
        <p:spPr>
          <a:xfrm>
            <a:off x="1087611" y="824606"/>
            <a:ext cx="51168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 err="1"/>
              <a:t>Note</a:t>
            </a:r>
            <a:r>
              <a:rPr lang="nl-NL" sz="1800" dirty="0"/>
              <a:t> 1: a </a:t>
            </a:r>
            <a:r>
              <a:rPr lang="nl-NL" sz="1800" dirty="0" err="1"/>
              <a:t>servitude</a:t>
            </a:r>
            <a:r>
              <a:rPr lang="nl-NL" sz="1800" dirty="0"/>
              <a:t> is a </a:t>
            </a:r>
            <a:r>
              <a:rPr lang="nl-NL" sz="1800" dirty="0" err="1"/>
              <a:t>restriction</a:t>
            </a:r>
            <a:endParaRPr lang="nl-NL" sz="1800" dirty="0"/>
          </a:p>
          <a:p>
            <a:endParaRPr lang="nl-NL" dirty="0"/>
          </a:p>
          <a:p>
            <a:r>
              <a:rPr lang="nl-NL" sz="1800" dirty="0" err="1"/>
              <a:t>Note</a:t>
            </a:r>
            <a:r>
              <a:rPr lang="nl-NL" sz="1800" dirty="0"/>
              <a:t> 2: </a:t>
            </a:r>
            <a:r>
              <a:rPr lang="nl-NL" sz="1800" dirty="0" err="1"/>
              <a:t>unknown</a:t>
            </a:r>
            <a:r>
              <a:rPr lang="nl-NL" sz="1800" dirty="0"/>
              <a:t> </a:t>
            </a:r>
            <a:r>
              <a:rPr lang="nl-NL" sz="1800" dirty="0" err="1"/>
              <a:t>if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access is via WR19 or WR22, </a:t>
            </a:r>
            <a:r>
              <a:rPr lang="nl-NL" sz="1800" dirty="0" err="1"/>
              <a:t>those</a:t>
            </a:r>
            <a:r>
              <a:rPr lang="nl-NL" sz="1800" dirty="0"/>
              <a:t> </a:t>
            </a:r>
            <a:r>
              <a:rPr lang="nl-NL" sz="1800" dirty="0" err="1"/>
              <a:t>spatial</a:t>
            </a:r>
            <a:r>
              <a:rPr lang="nl-NL" sz="1800" dirty="0"/>
              <a:t> units are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result</a:t>
            </a:r>
            <a:r>
              <a:rPr lang="nl-NL" sz="1800" dirty="0"/>
              <a:t> of </a:t>
            </a:r>
            <a:r>
              <a:rPr lang="nl-NL" sz="1800" dirty="0" err="1"/>
              <a:t>an</a:t>
            </a:r>
            <a:r>
              <a:rPr lang="nl-NL" sz="1800" dirty="0"/>
              <a:t> </a:t>
            </a:r>
            <a:r>
              <a:rPr lang="nl-NL" sz="1800" dirty="0" err="1"/>
              <a:t>earlier</a:t>
            </a:r>
            <a:r>
              <a:rPr lang="nl-NL" sz="1800" dirty="0"/>
              <a:t> </a:t>
            </a:r>
            <a:r>
              <a:rPr lang="nl-NL" sz="1800" dirty="0" err="1"/>
              <a:t>parcel</a:t>
            </a:r>
            <a:r>
              <a:rPr lang="nl-NL" sz="1800" dirty="0"/>
              <a:t> </a:t>
            </a:r>
            <a:r>
              <a:rPr lang="nl-NL" sz="1800" dirty="0" err="1"/>
              <a:t>subdivision</a:t>
            </a:r>
            <a:r>
              <a:rPr lang="nl-NL" sz="1800" dirty="0"/>
              <a:t>. The </a:t>
            </a:r>
            <a:r>
              <a:rPr lang="nl-NL" sz="1800" dirty="0" err="1"/>
              <a:t>servitude</a:t>
            </a:r>
            <a:r>
              <a:rPr lang="nl-NL" sz="1800" dirty="0"/>
              <a:t> is “</a:t>
            </a:r>
            <a:r>
              <a:rPr lang="nl-NL" sz="1800" dirty="0" err="1"/>
              <a:t>inherited</a:t>
            </a:r>
            <a:r>
              <a:rPr lang="nl-NL" sz="1800" dirty="0"/>
              <a:t>” </a:t>
            </a:r>
            <a:r>
              <a:rPr lang="nl-NL" sz="1800" dirty="0" err="1"/>
              <a:t>from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earlier</a:t>
            </a:r>
            <a:r>
              <a:rPr lang="nl-NL" sz="1800" dirty="0"/>
              <a:t> </a:t>
            </a:r>
            <a:r>
              <a:rPr lang="nl-NL" dirty="0" err="1"/>
              <a:t>spatial</a:t>
            </a:r>
            <a:r>
              <a:rPr lang="nl-NL" dirty="0"/>
              <a:t> unit</a:t>
            </a:r>
            <a:r>
              <a:rPr lang="nl-NL" sz="1800" dirty="0"/>
              <a:t> </a:t>
            </a:r>
            <a:r>
              <a:rPr lang="nl-NL" sz="1800" dirty="0" err="1"/>
              <a:t>with</a:t>
            </a:r>
            <a:r>
              <a:rPr lang="nl-NL" sz="1800" dirty="0"/>
              <a:t> </a:t>
            </a:r>
            <a:r>
              <a:rPr lang="nl-NL" sz="1800" dirty="0" err="1"/>
              <a:t>both</a:t>
            </a:r>
            <a:r>
              <a:rPr lang="nl-NL" sz="1800" dirty="0"/>
              <a:t> WR19 </a:t>
            </a:r>
            <a:r>
              <a:rPr lang="nl-NL" sz="1800" dirty="0" err="1"/>
              <a:t>and</a:t>
            </a:r>
            <a:r>
              <a:rPr lang="nl-NL" sz="1800" dirty="0"/>
              <a:t> WR22</a:t>
            </a:r>
          </a:p>
          <a:p>
            <a:endParaRPr lang="nl-NL" dirty="0"/>
          </a:p>
          <a:p>
            <a:r>
              <a:rPr lang="nl-NL" sz="1800" dirty="0" err="1"/>
              <a:t>Note</a:t>
            </a:r>
            <a:r>
              <a:rPr lang="nl-NL" sz="1800" dirty="0"/>
              <a:t> 3: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Restriction</a:t>
            </a:r>
            <a:r>
              <a:rPr lang="nl-NL" dirty="0"/>
              <a:t>03 no </a:t>
            </a:r>
            <a:r>
              <a:rPr lang="nl-NL" dirty="0" err="1"/>
              <a:t>LA_Party</a:t>
            </a:r>
            <a:endParaRPr lang="nl-NL" dirty="0"/>
          </a:p>
          <a:p>
            <a:r>
              <a:rPr lang="nl-NL" dirty="0"/>
              <a:t>i</a:t>
            </a:r>
            <a:r>
              <a:rPr lang="nl-NL" sz="1800" dirty="0"/>
              <a:t>s </a:t>
            </a:r>
            <a:r>
              <a:rPr lang="nl-NL" sz="1800" dirty="0" err="1"/>
              <a:t>required</a:t>
            </a:r>
            <a:endParaRPr lang="nl-NL" sz="1800" dirty="0"/>
          </a:p>
          <a:p>
            <a:r>
              <a:rPr lang="nl-NL" dirty="0" err="1"/>
              <a:t>This</a:t>
            </a:r>
            <a:r>
              <a:rPr lang="nl-NL" dirty="0"/>
              <a:t> means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attribute</a:t>
            </a:r>
            <a:r>
              <a:rPr lang="nl-NL" dirty="0"/>
              <a:t> </a:t>
            </a:r>
            <a:r>
              <a:rPr lang="nl-NL" dirty="0" err="1"/>
              <a:t>partyRequired</a:t>
            </a:r>
            <a:r>
              <a:rPr lang="nl-NL" dirty="0"/>
              <a:t> = ‘0’</a:t>
            </a:r>
          </a:p>
          <a:p>
            <a:r>
              <a:rPr lang="nl-NL" dirty="0" err="1"/>
              <a:t>f</a:t>
            </a:r>
            <a:r>
              <a:rPr lang="nl-NL" sz="1800" dirty="0" err="1"/>
              <a:t>or</a:t>
            </a:r>
            <a:r>
              <a:rPr lang="nl-NL" sz="1800" dirty="0"/>
              <a:t> </a:t>
            </a:r>
            <a:r>
              <a:rPr lang="nl-NL" sz="1800" dirty="0" err="1"/>
              <a:t>this</a:t>
            </a:r>
            <a:r>
              <a:rPr lang="nl-NL" sz="1800" dirty="0"/>
              <a:t> case</a:t>
            </a:r>
          </a:p>
          <a:p>
            <a:endParaRPr lang="nl-NL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635362-A6B1-F5F8-324D-D6B9E4C2F465}"/>
              </a:ext>
            </a:extLst>
          </p:cNvPr>
          <p:cNvGrpSpPr/>
          <p:nvPr/>
        </p:nvGrpSpPr>
        <p:grpSpPr>
          <a:xfrm>
            <a:off x="6204416" y="719093"/>
            <a:ext cx="5631466" cy="2979856"/>
            <a:chOff x="356118" y="719093"/>
            <a:chExt cx="11479763" cy="54198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C42397-2E80-4D19-B25A-91C3DA97F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118" y="719093"/>
              <a:ext cx="11479763" cy="54198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C00933-FBCF-01FE-DE0D-1638E492C363}"/>
                </a:ext>
              </a:extLst>
            </p:cNvPr>
            <p:cNvSpPr/>
            <p:nvPr/>
          </p:nvSpPr>
          <p:spPr>
            <a:xfrm>
              <a:off x="10608906" y="2864498"/>
              <a:ext cx="1119674" cy="765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705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Eco</a:t>
                      </a:r>
                      <a:r>
                        <a:rPr lang="nl-NL" sz="1600" dirty="0"/>
                        <a:t> Investment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/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631612"/>
              </p:ext>
            </p:extLst>
          </p:nvPr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Restr03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Servitude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 flipV="1">
            <a:off x="2985796" y="5085184"/>
            <a:ext cx="826267" cy="325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 flipV="1">
            <a:off x="6655277" y="4870580"/>
            <a:ext cx="964866" cy="214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16797A64-C9B5-E233-47CC-DD33E6658987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4795935"/>
            <a:ext cx="823208" cy="8490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BFB26093-663E-1FF8-4B23-00FA6DDBFE93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4795935"/>
            <a:ext cx="823208" cy="17821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8E9A17-94A9-E951-6C60-A236FD3E6E73}"/>
              </a:ext>
            </a:extLst>
          </p:cNvPr>
          <p:cNvCxnSpPr>
            <a:cxnSpLocks/>
          </p:cNvCxnSpPr>
          <p:nvPr/>
        </p:nvCxnSpPr>
        <p:spPr>
          <a:xfrm flipV="1">
            <a:off x="6655277" y="4870580"/>
            <a:ext cx="964866" cy="1688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6610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Association of </a:t>
                      </a: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Eco</a:t>
                      </a:r>
                      <a:r>
                        <a:rPr lang="nl-NL" sz="1600" dirty="0"/>
                        <a:t> Investment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/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/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rgbClr val="7F7F7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WR18-6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WR21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WR22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122920"/>
              </p:ext>
            </p:extLst>
          </p:nvPr>
        </p:nvGraphicFramePr>
        <p:xfrm>
          <a:off x="3814975" y="140519"/>
          <a:ext cx="2840302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Right16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Ownership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Right17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Ownership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…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73780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1255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12711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rgbClr val="7F7F7F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rgbClr val="7F7F7F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rgbClr val="7F7F7F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8006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Restr03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Servitude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032199"/>
                  </a:ext>
                </a:extLst>
              </a:tr>
            </a:tbl>
          </a:graphicData>
        </a:graphic>
      </p:graphicFrame>
      <p:cxnSp>
        <p:nvCxnSpPr>
          <p:cNvPr id="16" name="Rechte verbindingslijn 12">
            <a:extLst>
              <a:ext uri="{FF2B5EF4-FFF2-40B4-BE49-F238E27FC236}">
                <a16:creationId xmlns:a16="http://schemas.microsoft.com/office/drawing/2014/main" id="{7EC24133-62C6-F113-2642-097454A4BDD7}"/>
              </a:ext>
            </a:extLst>
          </p:cNvPr>
          <p:cNvCxnSpPr>
            <a:cxnSpLocks/>
          </p:cNvCxnSpPr>
          <p:nvPr/>
        </p:nvCxnSpPr>
        <p:spPr>
          <a:xfrm flipV="1">
            <a:off x="2985796" y="5085184"/>
            <a:ext cx="826267" cy="325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9C1584-A29D-5858-D3A4-7CBBFEA0BE54}"/>
              </a:ext>
            </a:extLst>
          </p:cNvPr>
          <p:cNvCxnSpPr>
            <a:cxnSpLocks/>
          </p:cNvCxnSpPr>
          <p:nvPr/>
        </p:nvCxnSpPr>
        <p:spPr>
          <a:xfrm flipV="1">
            <a:off x="6655277" y="4870580"/>
            <a:ext cx="964866" cy="2146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12">
            <a:extLst>
              <a:ext uri="{FF2B5EF4-FFF2-40B4-BE49-F238E27FC236}">
                <a16:creationId xmlns:a16="http://schemas.microsoft.com/office/drawing/2014/main" id="{16797A64-C9B5-E233-47CC-DD33E6658987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4795935"/>
            <a:ext cx="823208" cy="8490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2">
            <a:extLst>
              <a:ext uri="{FF2B5EF4-FFF2-40B4-BE49-F238E27FC236}">
                <a16:creationId xmlns:a16="http://schemas.microsoft.com/office/drawing/2014/main" id="{BFB26093-663E-1FF8-4B23-00FA6DDBFE93}"/>
              </a:ext>
            </a:extLst>
          </p:cNvPr>
          <p:cNvCxnSpPr>
            <a:cxnSpLocks/>
          </p:cNvCxnSpPr>
          <p:nvPr/>
        </p:nvCxnSpPr>
        <p:spPr>
          <a:xfrm flipH="1" flipV="1">
            <a:off x="8669459" y="4795935"/>
            <a:ext cx="823208" cy="17821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8E9A17-94A9-E951-6C60-A236FD3E6E73}"/>
              </a:ext>
            </a:extLst>
          </p:cNvPr>
          <p:cNvCxnSpPr>
            <a:cxnSpLocks/>
          </p:cNvCxnSpPr>
          <p:nvPr/>
        </p:nvCxnSpPr>
        <p:spPr>
          <a:xfrm flipV="1">
            <a:off x="6655277" y="4870580"/>
            <a:ext cx="964866" cy="1688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FCCBBAA-87D0-5DBD-6D4B-971D634EE90F}"/>
              </a:ext>
            </a:extLst>
          </p:cNvPr>
          <p:cNvSpPr/>
          <p:nvPr/>
        </p:nvSpPr>
        <p:spPr>
          <a:xfrm>
            <a:off x="551557" y="5486587"/>
            <a:ext cx="2171565" cy="119481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restrictions and rights in the same table</a:t>
            </a:r>
          </a:p>
        </p:txBody>
      </p:sp>
    </p:spTree>
    <p:extLst>
      <p:ext uri="{BB962C8B-B14F-4D97-AF65-F5344CB8AC3E}">
        <p14:creationId xmlns:p14="http://schemas.microsoft.com/office/powerpoint/2010/main" val="34949149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49574"/>
              </p:ext>
            </p:extLst>
          </p:nvPr>
        </p:nvGraphicFramePr>
        <p:xfrm>
          <a:off x="66364" y="786384"/>
          <a:ext cx="291943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407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52396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2071396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p_id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name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Carlos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Thomas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Elisabeth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Municipality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Anna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Cooperation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Capital</a:t>
                      </a: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 Bank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Housing</a:t>
                      </a: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 Company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Maria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Johan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Anton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James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Association of </a:t>
                      </a: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Owners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Monique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Eco</a:t>
                      </a: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 Investment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278962"/>
                  </a:ext>
                </a:extLst>
              </a:tr>
            </a:tbl>
          </a:graphicData>
        </a:graphic>
      </p:graphicFrame>
      <p:graphicFrame>
        <p:nvGraphicFramePr>
          <p:cNvPr id="18" name="Tabel 8">
            <a:extLst>
              <a:ext uri="{FF2B5EF4-FFF2-40B4-BE49-F238E27FC236}">
                <a16:creationId xmlns:a16="http://schemas.microsoft.com/office/drawing/2014/main" id="{278E39ED-552E-BC24-7610-878D58647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587905"/>
              </p:ext>
            </p:extLst>
          </p:nvPr>
        </p:nvGraphicFramePr>
        <p:xfrm>
          <a:off x="7620143" y="798327"/>
          <a:ext cx="1049316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4631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764685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bau_id</a:t>
                      </a:r>
                      <a:endParaRPr lang="en-US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5420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964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5400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0464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081426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5570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BAU13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38330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83468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215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401630"/>
                  </a:ext>
                </a:extLst>
              </a:tr>
            </a:tbl>
          </a:graphicData>
        </a:graphic>
      </p:graphicFrame>
      <p:graphicFrame>
        <p:nvGraphicFramePr>
          <p:cNvPr id="20" name="Tabel 8">
            <a:extLst>
              <a:ext uri="{FF2B5EF4-FFF2-40B4-BE49-F238E27FC236}">
                <a16:creationId xmlns:a16="http://schemas.microsoft.com/office/drawing/2014/main" id="{E80F0CD7-99CC-AC9E-D947-75524F3F1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795161"/>
              </p:ext>
            </p:extLst>
          </p:nvPr>
        </p:nvGraphicFramePr>
        <p:xfrm>
          <a:off x="9495726" y="140519"/>
          <a:ext cx="2545460" cy="65714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0184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40514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531845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578498">
                  <a:extLst>
                    <a:ext uri="{9D8B030D-6E8A-4147-A177-3AD203B41FA5}">
                      <a16:colId xmlns:a16="http://schemas.microsoft.com/office/drawing/2014/main" val="1425879670"/>
                    </a:ext>
                  </a:extLst>
                </a:gridCol>
                <a:gridCol w="294419">
                  <a:extLst>
                    <a:ext uri="{9D8B030D-6E8A-4147-A177-3AD203B41FA5}">
                      <a16:colId xmlns:a16="http://schemas.microsoft.com/office/drawing/2014/main" val="3627093866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su_id</a:t>
                      </a:r>
                      <a:endParaRPr lang="en-US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area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geom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…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nl-NL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29803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43499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1578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08013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WR18-3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71659"/>
                  </a:ext>
                </a:extLst>
              </a:tr>
            </a:tbl>
          </a:graphicData>
        </a:graphic>
      </p:graphicFrame>
      <p:graphicFrame>
        <p:nvGraphicFramePr>
          <p:cNvPr id="52" name="Tabel 8">
            <a:extLst>
              <a:ext uri="{FF2B5EF4-FFF2-40B4-BE49-F238E27FC236}">
                <a16:creationId xmlns:a16="http://schemas.microsoft.com/office/drawing/2014/main" id="{A2A481B0-1967-72E7-4311-9D2DF9102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281828"/>
              </p:ext>
            </p:extLst>
          </p:nvPr>
        </p:nvGraphicFramePr>
        <p:xfrm>
          <a:off x="3814975" y="140519"/>
          <a:ext cx="2840302" cy="50779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9/10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Right04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1/10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Right05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Right06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Right07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Usufruct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Right08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Right09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Right10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Ownership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Right11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1/2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Right12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37616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Right13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Leasehold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942841"/>
                  </a:ext>
                </a:extLst>
              </a:tr>
            </a:tbl>
          </a:graphicData>
        </a:graphic>
      </p:graphicFrame>
      <p:graphicFrame>
        <p:nvGraphicFramePr>
          <p:cNvPr id="54" name="Tabel 8">
            <a:extLst>
              <a:ext uri="{FF2B5EF4-FFF2-40B4-BE49-F238E27FC236}">
                <a16:creationId xmlns:a16="http://schemas.microsoft.com/office/drawing/2014/main" id="{2206748B-C458-F62F-0539-44CB00862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36892"/>
              </p:ext>
            </p:extLst>
          </p:nvPr>
        </p:nvGraphicFramePr>
        <p:xfrm>
          <a:off x="3814975" y="5517191"/>
          <a:ext cx="2840302" cy="11948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884271">
                  <a:extLst>
                    <a:ext uri="{9D8B030D-6E8A-4147-A177-3AD203B41FA5}">
                      <a16:colId xmlns:a16="http://schemas.microsoft.com/office/drawing/2014/main" val="175293360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  <a:gridCol w="651626">
                  <a:extLst>
                    <a:ext uri="{9D8B030D-6E8A-4147-A177-3AD203B41FA5}">
                      <a16:colId xmlns:a16="http://schemas.microsoft.com/office/drawing/2014/main" val="2874128358"/>
                    </a:ext>
                  </a:extLst>
                </a:gridCol>
              </a:tblGrid>
              <a:tr h="295102">
                <a:tc>
                  <a:txBody>
                    <a:bodyPr/>
                    <a:lstStyle/>
                    <a:p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err="1"/>
                        <a:t>r_id</a:t>
                      </a:r>
                      <a:endParaRPr lang="nl-NL" sz="1600" dirty="0"/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type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share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1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Restr01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2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Restr02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Mortgage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295102">
                <a:tc>
                  <a:txBody>
                    <a:bodyPr/>
                    <a:lstStyle/>
                    <a:p>
                      <a:pPr algn="l"/>
                      <a:r>
                        <a:rPr lang="nl-NL" sz="1400" dirty="0"/>
                        <a:t>3</a:t>
                      </a:r>
                    </a:p>
                  </a:txBody>
                  <a:tcPr marL="45720" marR="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bg1">
                            <a:lumMod val="85000"/>
                            <a:alpha val="60000"/>
                          </a:schemeClr>
                        </a:gs>
                        <a:gs pos="49000">
                          <a:schemeClr val="bg1">
                            <a:lumMod val="95000"/>
                          </a:schemeClr>
                        </a:gs>
                        <a:gs pos="100000">
                          <a:schemeClr val="bg1">
                            <a:lumMod val="85000"/>
                            <a:alpha val="6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Restr03</a:t>
                      </a: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>
                          <a:solidFill>
                            <a:schemeClr val="tx1"/>
                          </a:solidFill>
                        </a:rPr>
                        <a:t>Servitude</a:t>
                      </a:r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sz="16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T="27432" marB="27432">
                    <a:lnL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C2B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</a:tbl>
          </a:graphicData>
        </a:graphic>
      </p:graphicFrame>
      <p:cxnSp>
        <p:nvCxnSpPr>
          <p:cNvPr id="12" name="Rechte verbindingslijn 12">
            <a:extLst>
              <a:ext uri="{FF2B5EF4-FFF2-40B4-BE49-F238E27FC236}">
                <a16:creationId xmlns:a16="http://schemas.microsoft.com/office/drawing/2014/main" id="{4B93AA9C-47CF-8997-E20E-F3D99A58BAD8}"/>
              </a:ext>
            </a:extLst>
          </p:cNvPr>
          <p:cNvCxnSpPr>
            <a:cxnSpLocks/>
          </p:cNvCxnSpPr>
          <p:nvPr/>
        </p:nvCxnSpPr>
        <p:spPr>
          <a:xfrm flipV="1">
            <a:off x="2991705" y="599134"/>
            <a:ext cx="820357" cy="6991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63CA9E3C-78D7-C62A-6AB8-93BF350EF5F9}"/>
              </a:ext>
            </a:extLst>
          </p:cNvPr>
          <p:cNvCxnSpPr>
            <a:cxnSpLocks/>
          </p:cNvCxnSpPr>
          <p:nvPr/>
        </p:nvCxnSpPr>
        <p:spPr>
          <a:xfrm flipV="1">
            <a:off x="2995956" y="873834"/>
            <a:ext cx="826267" cy="675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2">
            <a:extLst>
              <a:ext uri="{FF2B5EF4-FFF2-40B4-BE49-F238E27FC236}">
                <a16:creationId xmlns:a16="http://schemas.microsoft.com/office/drawing/2014/main" id="{FD7FC7E6-585D-C902-EDC3-654C2150C8EF}"/>
              </a:ext>
            </a:extLst>
          </p:cNvPr>
          <p:cNvCxnSpPr>
            <a:cxnSpLocks/>
          </p:cNvCxnSpPr>
          <p:nvPr/>
        </p:nvCxnSpPr>
        <p:spPr>
          <a:xfrm flipV="1">
            <a:off x="2995955" y="1206624"/>
            <a:ext cx="816107" cy="678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2">
            <a:extLst>
              <a:ext uri="{FF2B5EF4-FFF2-40B4-BE49-F238E27FC236}">
                <a16:creationId xmlns:a16="http://schemas.microsoft.com/office/drawing/2014/main" id="{08872F9F-88E2-F6D5-8B1D-565B8B71955B}"/>
              </a:ext>
            </a:extLst>
          </p:cNvPr>
          <p:cNvCxnSpPr>
            <a:cxnSpLocks/>
          </p:cNvCxnSpPr>
          <p:nvPr/>
        </p:nvCxnSpPr>
        <p:spPr>
          <a:xfrm flipV="1">
            <a:off x="2985795" y="1462190"/>
            <a:ext cx="816107" cy="71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2">
            <a:extLst>
              <a:ext uri="{FF2B5EF4-FFF2-40B4-BE49-F238E27FC236}">
                <a16:creationId xmlns:a16="http://schemas.microsoft.com/office/drawing/2014/main" id="{48C32B5B-ED5C-9DB3-AADC-8E7EFFFA3A33}"/>
              </a:ext>
            </a:extLst>
          </p:cNvPr>
          <p:cNvCxnSpPr>
            <a:cxnSpLocks/>
          </p:cNvCxnSpPr>
          <p:nvPr/>
        </p:nvCxnSpPr>
        <p:spPr>
          <a:xfrm flipV="1">
            <a:off x="2985795" y="1772816"/>
            <a:ext cx="836428" cy="6037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12">
            <a:extLst>
              <a:ext uri="{FF2B5EF4-FFF2-40B4-BE49-F238E27FC236}">
                <a16:creationId xmlns:a16="http://schemas.microsoft.com/office/drawing/2014/main" id="{2E63F4A7-8821-FE1F-6240-81B8C8728AE3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2985794" y="2679503"/>
            <a:ext cx="829181" cy="493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12">
            <a:extLst>
              <a:ext uri="{FF2B5EF4-FFF2-40B4-BE49-F238E27FC236}">
                <a16:creationId xmlns:a16="http://schemas.microsoft.com/office/drawing/2014/main" id="{5A26B59F-6DE8-92D3-D555-828535B08CE6}"/>
              </a:ext>
            </a:extLst>
          </p:cNvPr>
          <p:cNvCxnSpPr>
            <a:cxnSpLocks/>
          </p:cNvCxnSpPr>
          <p:nvPr/>
        </p:nvCxnSpPr>
        <p:spPr>
          <a:xfrm flipV="1">
            <a:off x="2985795" y="2376590"/>
            <a:ext cx="836428" cy="3307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12">
            <a:extLst>
              <a:ext uri="{FF2B5EF4-FFF2-40B4-BE49-F238E27FC236}">
                <a16:creationId xmlns:a16="http://schemas.microsoft.com/office/drawing/2014/main" id="{3083F51E-97CE-3541-45B3-78EC5953CDB4}"/>
              </a:ext>
            </a:extLst>
          </p:cNvPr>
          <p:cNvCxnSpPr>
            <a:cxnSpLocks/>
          </p:cNvCxnSpPr>
          <p:nvPr/>
        </p:nvCxnSpPr>
        <p:spPr>
          <a:xfrm flipV="1">
            <a:off x="2985795" y="2174033"/>
            <a:ext cx="816107" cy="533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2E1DF7-E086-0CAF-79AF-F78FD02FB886}"/>
              </a:ext>
            </a:extLst>
          </p:cNvPr>
          <p:cNvGrpSpPr/>
          <p:nvPr/>
        </p:nvGrpSpPr>
        <p:grpSpPr>
          <a:xfrm>
            <a:off x="3468520" y="2612905"/>
            <a:ext cx="353704" cy="3371261"/>
            <a:chOff x="2656066" y="4562855"/>
            <a:chExt cx="394337" cy="6659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0DDF9DB-8529-E285-F262-6C87932ED7E5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29" name="Rechte verbindingslijn 12">
                <a:extLst>
                  <a:ext uri="{FF2B5EF4-FFF2-40B4-BE49-F238E27FC236}">
                    <a16:creationId xmlns:a16="http://schemas.microsoft.com/office/drawing/2014/main" id="{2CACF757-57EB-8932-AC28-6A89AD96BC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12">
                <a:extLst>
                  <a:ext uri="{FF2B5EF4-FFF2-40B4-BE49-F238E27FC236}">
                    <a16:creationId xmlns:a16="http://schemas.microsoft.com/office/drawing/2014/main" id="{859C99E8-6B4C-098A-FDF4-5308EECFC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Rechte verbindingslijn 12">
              <a:extLst>
                <a:ext uri="{FF2B5EF4-FFF2-40B4-BE49-F238E27FC236}">
                  <a16:creationId xmlns:a16="http://schemas.microsoft.com/office/drawing/2014/main" id="{7493FDE8-2DE8-E95B-5F77-DEF0067C9B89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Rechte verbindingslijn 12">
            <a:extLst>
              <a:ext uri="{FF2B5EF4-FFF2-40B4-BE49-F238E27FC236}">
                <a16:creationId xmlns:a16="http://schemas.microsoft.com/office/drawing/2014/main" id="{A20329D3-179C-D3A1-551A-A86375AE7333}"/>
              </a:ext>
            </a:extLst>
          </p:cNvPr>
          <p:cNvCxnSpPr>
            <a:cxnSpLocks/>
          </p:cNvCxnSpPr>
          <p:nvPr/>
        </p:nvCxnSpPr>
        <p:spPr>
          <a:xfrm>
            <a:off x="2985795" y="2174033"/>
            <a:ext cx="826267" cy="8024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12">
            <a:extLst>
              <a:ext uri="{FF2B5EF4-FFF2-40B4-BE49-F238E27FC236}">
                <a16:creationId xmlns:a16="http://schemas.microsoft.com/office/drawing/2014/main" id="{2E59801E-ADD5-FD01-CC96-48380B4622D2}"/>
              </a:ext>
            </a:extLst>
          </p:cNvPr>
          <p:cNvCxnSpPr>
            <a:cxnSpLocks/>
          </p:cNvCxnSpPr>
          <p:nvPr/>
        </p:nvCxnSpPr>
        <p:spPr>
          <a:xfrm flipV="1">
            <a:off x="2995955" y="3301945"/>
            <a:ext cx="805946" cy="578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12">
            <a:extLst>
              <a:ext uri="{FF2B5EF4-FFF2-40B4-BE49-F238E27FC236}">
                <a16:creationId xmlns:a16="http://schemas.microsoft.com/office/drawing/2014/main" id="{84326D25-140C-F656-CC8A-439249D45F22}"/>
              </a:ext>
            </a:extLst>
          </p:cNvPr>
          <p:cNvCxnSpPr>
            <a:cxnSpLocks/>
          </p:cNvCxnSpPr>
          <p:nvPr/>
        </p:nvCxnSpPr>
        <p:spPr>
          <a:xfrm>
            <a:off x="2995955" y="3359829"/>
            <a:ext cx="816106" cy="1961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12">
            <a:extLst>
              <a:ext uri="{FF2B5EF4-FFF2-40B4-BE49-F238E27FC236}">
                <a16:creationId xmlns:a16="http://schemas.microsoft.com/office/drawing/2014/main" id="{A809EF15-2DD2-4E63-696B-6D8A7F7F9B3A}"/>
              </a:ext>
            </a:extLst>
          </p:cNvPr>
          <p:cNvCxnSpPr>
            <a:cxnSpLocks/>
          </p:cNvCxnSpPr>
          <p:nvPr/>
        </p:nvCxnSpPr>
        <p:spPr>
          <a:xfrm>
            <a:off x="2995955" y="3359829"/>
            <a:ext cx="826267" cy="5160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chte verbindingslijn 12">
            <a:extLst>
              <a:ext uri="{FF2B5EF4-FFF2-40B4-BE49-F238E27FC236}">
                <a16:creationId xmlns:a16="http://schemas.microsoft.com/office/drawing/2014/main" id="{9B57AF85-D6BA-19F1-D89B-090246021833}"/>
              </a:ext>
            </a:extLst>
          </p:cNvPr>
          <p:cNvCxnSpPr>
            <a:cxnSpLocks/>
          </p:cNvCxnSpPr>
          <p:nvPr/>
        </p:nvCxnSpPr>
        <p:spPr>
          <a:xfrm>
            <a:off x="2975634" y="3613884"/>
            <a:ext cx="846588" cy="561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12">
            <a:extLst>
              <a:ext uri="{FF2B5EF4-FFF2-40B4-BE49-F238E27FC236}">
                <a16:creationId xmlns:a16="http://schemas.microsoft.com/office/drawing/2014/main" id="{495D5D6E-E780-AA89-C1AB-D9AF0C84B18A}"/>
              </a:ext>
            </a:extLst>
          </p:cNvPr>
          <p:cNvCxnSpPr>
            <a:cxnSpLocks/>
          </p:cNvCxnSpPr>
          <p:nvPr/>
        </p:nvCxnSpPr>
        <p:spPr>
          <a:xfrm>
            <a:off x="2998869" y="3904820"/>
            <a:ext cx="813191" cy="5577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12">
            <a:extLst>
              <a:ext uri="{FF2B5EF4-FFF2-40B4-BE49-F238E27FC236}">
                <a16:creationId xmlns:a16="http://schemas.microsoft.com/office/drawing/2014/main" id="{E2840B04-AD2D-6447-63DB-FE164180D5F7}"/>
              </a:ext>
            </a:extLst>
          </p:cNvPr>
          <p:cNvCxnSpPr>
            <a:cxnSpLocks/>
          </p:cNvCxnSpPr>
          <p:nvPr/>
        </p:nvCxnSpPr>
        <p:spPr>
          <a:xfrm>
            <a:off x="2975634" y="4187846"/>
            <a:ext cx="836427" cy="6118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247CE87-6F62-A9DB-62D7-6A1887F1FDC6}"/>
              </a:ext>
            </a:extLst>
          </p:cNvPr>
          <p:cNvGrpSpPr/>
          <p:nvPr/>
        </p:nvGrpSpPr>
        <p:grpSpPr>
          <a:xfrm>
            <a:off x="3320394" y="4780644"/>
            <a:ext cx="481507" cy="1503232"/>
            <a:chOff x="2656066" y="4562855"/>
            <a:chExt cx="394337" cy="66592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D412D3B-18DF-8B1B-1857-8690855A5EC2}"/>
                </a:ext>
              </a:extLst>
            </p:cNvPr>
            <p:cNvGrpSpPr/>
            <p:nvPr/>
          </p:nvGrpSpPr>
          <p:grpSpPr>
            <a:xfrm>
              <a:off x="2656066" y="4562855"/>
              <a:ext cx="394337" cy="665926"/>
              <a:chOff x="3124454" y="4758211"/>
              <a:chExt cx="560596" cy="1517211"/>
            </a:xfrm>
          </p:grpSpPr>
          <p:cxnSp>
            <p:nvCxnSpPr>
              <p:cNvPr id="41" name="Rechte verbindingslijn 12">
                <a:extLst>
                  <a:ext uri="{FF2B5EF4-FFF2-40B4-BE49-F238E27FC236}">
                    <a16:creationId xmlns:a16="http://schemas.microsoft.com/office/drawing/2014/main" id="{64E28D48-41CA-D60F-E79B-882E623A49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4454" y="6275422"/>
                <a:ext cx="5605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Rechte verbindingslijn 12">
                <a:extLst>
                  <a:ext uri="{FF2B5EF4-FFF2-40B4-BE49-F238E27FC236}">
                    <a16:creationId xmlns:a16="http://schemas.microsoft.com/office/drawing/2014/main" id="{91EDAE45-5776-0BD5-9DE3-305523CEB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8259" y="4758211"/>
                <a:ext cx="0" cy="151721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Rechte verbindingslijn 12">
              <a:extLst>
                <a:ext uri="{FF2B5EF4-FFF2-40B4-BE49-F238E27FC236}">
                  <a16:creationId xmlns:a16="http://schemas.microsoft.com/office/drawing/2014/main" id="{D10A3EBF-3665-6762-8A30-E48923356049}"/>
                </a:ext>
              </a:extLst>
            </p:cNvPr>
            <p:cNvCxnSpPr>
              <a:cxnSpLocks/>
            </p:cNvCxnSpPr>
            <p:nvPr/>
          </p:nvCxnSpPr>
          <p:spPr>
            <a:xfrm>
              <a:off x="2656066" y="4562855"/>
              <a:ext cx="39433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Rechte verbindingslijn 12">
            <a:extLst>
              <a:ext uri="{FF2B5EF4-FFF2-40B4-BE49-F238E27FC236}">
                <a16:creationId xmlns:a16="http://schemas.microsoft.com/office/drawing/2014/main" id="{2D920770-9F3F-0156-5A36-12108CC3580A}"/>
              </a:ext>
            </a:extLst>
          </p:cNvPr>
          <p:cNvCxnSpPr>
            <a:cxnSpLocks/>
          </p:cNvCxnSpPr>
          <p:nvPr/>
        </p:nvCxnSpPr>
        <p:spPr>
          <a:xfrm>
            <a:off x="2972720" y="4557859"/>
            <a:ext cx="829181" cy="562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12">
            <a:extLst>
              <a:ext uri="{FF2B5EF4-FFF2-40B4-BE49-F238E27FC236}">
                <a16:creationId xmlns:a16="http://schemas.microsoft.com/office/drawing/2014/main" id="{9AABD9EF-A055-ED9C-25B1-C532221B8C1C}"/>
              </a:ext>
            </a:extLst>
          </p:cNvPr>
          <p:cNvCxnSpPr>
            <a:cxnSpLocks/>
          </p:cNvCxnSpPr>
          <p:nvPr/>
        </p:nvCxnSpPr>
        <p:spPr>
          <a:xfrm>
            <a:off x="2995955" y="3060119"/>
            <a:ext cx="805946" cy="29240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12">
            <a:extLst>
              <a:ext uri="{FF2B5EF4-FFF2-40B4-BE49-F238E27FC236}">
                <a16:creationId xmlns:a16="http://schemas.microsoft.com/office/drawing/2014/main" id="{2F5A4263-9659-0FB5-9E22-ABB51F3DCB9A}"/>
              </a:ext>
            </a:extLst>
          </p:cNvPr>
          <p:cNvCxnSpPr>
            <a:cxnSpLocks/>
          </p:cNvCxnSpPr>
          <p:nvPr/>
        </p:nvCxnSpPr>
        <p:spPr>
          <a:xfrm>
            <a:off x="2985794" y="3060119"/>
            <a:ext cx="836429" cy="31987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12">
            <a:extLst>
              <a:ext uri="{FF2B5EF4-FFF2-40B4-BE49-F238E27FC236}">
                <a16:creationId xmlns:a16="http://schemas.microsoft.com/office/drawing/2014/main" id="{EA906C1C-4635-219F-7459-EE49CE39EA59}"/>
              </a:ext>
            </a:extLst>
          </p:cNvPr>
          <p:cNvCxnSpPr>
            <a:cxnSpLocks/>
          </p:cNvCxnSpPr>
          <p:nvPr/>
        </p:nvCxnSpPr>
        <p:spPr>
          <a:xfrm>
            <a:off x="6662671" y="639632"/>
            <a:ext cx="945827" cy="6405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12">
            <a:extLst>
              <a:ext uri="{FF2B5EF4-FFF2-40B4-BE49-F238E27FC236}">
                <a16:creationId xmlns:a16="http://schemas.microsoft.com/office/drawing/2014/main" id="{85F916D2-A0B1-9CE1-0626-A618AD75728F}"/>
              </a:ext>
            </a:extLst>
          </p:cNvPr>
          <p:cNvCxnSpPr>
            <a:cxnSpLocks/>
          </p:cNvCxnSpPr>
          <p:nvPr/>
        </p:nvCxnSpPr>
        <p:spPr>
          <a:xfrm>
            <a:off x="6642351" y="894526"/>
            <a:ext cx="998258" cy="6968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12">
            <a:extLst>
              <a:ext uri="{FF2B5EF4-FFF2-40B4-BE49-F238E27FC236}">
                <a16:creationId xmlns:a16="http://schemas.microsoft.com/office/drawing/2014/main" id="{BF526F9E-61E0-9C45-CA0E-911234784CD8}"/>
              </a:ext>
            </a:extLst>
          </p:cNvPr>
          <p:cNvCxnSpPr>
            <a:cxnSpLocks/>
          </p:cNvCxnSpPr>
          <p:nvPr/>
        </p:nvCxnSpPr>
        <p:spPr>
          <a:xfrm>
            <a:off x="6662671" y="1183076"/>
            <a:ext cx="977938" cy="4082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12">
            <a:extLst>
              <a:ext uri="{FF2B5EF4-FFF2-40B4-BE49-F238E27FC236}">
                <a16:creationId xmlns:a16="http://schemas.microsoft.com/office/drawing/2014/main" id="{3A16D16A-D3DA-CC71-F1A6-95A572642610}"/>
              </a:ext>
            </a:extLst>
          </p:cNvPr>
          <p:cNvCxnSpPr>
            <a:cxnSpLocks/>
          </p:cNvCxnSpPr>
          <p:nvPr/>
        </p:nvCxnSpPr>
        <p:spPr>
          <a:xfrm>
            <a:off x="6662671" y="1461602"/>
            <a:ext cx="955989" cy="4318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12">
            <a:extLst>
              <a:ext uri="{FF2B5EF4-FFF2-40B4-BE49-F238E27FC236}">
                <a16:creationId xmlns:a16="http://schemas.microsoft.com/office/drawing/2014/main" id="{A8D2B347-15FB-EE31-8CBC-EA2EDB383215}"/>
              </a:ext>
            </a:extLst>
          </p:cNvPr>
          <p:cNvCxnSpPr>
            <a:cxnSpLocks/>
          </p:cNvCxnSpPr>
          <p:nvPr/>
        </p:nvCxnSpPr>
        <p:spPr>
          <a:xfrm>
            <a:off x="6655277" y="1789921"/>
            <a:ext cx="970919" cy="3637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12">
            <a:extLst>
              <a:ext uri="{FF2B5EF4-FFF2-40B4-BE49-F238E27FC236}">
                <a16:creationId xmlns:a16="http://schemas.microsoft.com/office/drawing/2014/main" id="{7498F6FA-0576-167B-BA09-85F7F4693F6F}"/>
              </a:ext>
            </a:extLst>
          </p:cNvPr>
          <p:cNvCxnSpPr>
            <a:cxnSpLocks/>
          </p:cNvCxnSpPr>
          <p:nvPr/>
        </p:nvCxnSpPr>
        <p:spPr>
          <a:xfrm>
            <a:off x="6655277" y="2023186"/>
            <a:ext cx="986815" cy="1304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12">
            <a:extLst>
              <a:ext uri="{FF2B5EF4-FFF2-40B4-BE49-F238E27FC236}">
                <a16:creationId xmlns:a16="http://schemas.microsoft.com/office/drawing/2014/main" id="{5EE5A838-39CC-AAAF-EBC2-0992CB860A37}"/>
              </a:ext>
            </a:extLst>
          </p:cNvPr>
          <p:cNvCxnSpPr>
            <a:cxnSpLocks/>
          </p:cNvCxnSpPr>
          <p:nvPr/>
        </p:nvCxnSpPr>
        <p:spPr>
          <a:xfrm>
            <a:off x="6652509" y="2377768"/>
            <a:ext cx="966151" cy="809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12">
            <a:extLst>
              <a:ext uri="{FF2B5EF4-FFF2-40B4-BE49-F238E27FC236}">
                <a16:creationId xmlns:a16="http://schemas.microsoft.com/office/drawing/2014/main" id="{05E4B5C5-2892-DCA2-C07E-DC4470E1941D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6655277" y="2679503"/>
            <a:ext cx="967634" cy="1131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E45C997-8E61-E555-8093-EA83A103822A}"/>
              </a:ext>
            </a:extLst>
          </p:cNvPr>
          <p:cNvCxnSpPr>
            <a:cxnSpLocks/>
          </p:cNvCxnSpPr>
          <p:nvPr/>
        </p:nvCxnSpPr>
        <p:spPr>
          <a:xfrm flipV="1">
            <a:off x="6662671" y="2792633"/>
            <a:ext cx="960240" cy="1878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FA788AC-0F79-C7B7-B90A-D440259A89E7}"/>
              </a:ext>
            </a:extLst>
          </p:cNvPr>
          <p:cNvCxnSpPr>
            <a:cxnSpLocks/>
          </p:cNvCxnSpPr>
          <p:nvPr/>
        </p:nvCxnSpPr>
        <p:spPr>
          <a:xfrm flipV="1">
            <a:off x="6642351" y="2792633"/>
            <a:ext cx="980560" cy="31915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BA0FE1E-A3C6-4123-E718-7CCF106BB969}"/>
              </a:ext>
            </a:extLst>
          </p:cNvPr>
          <p:cNvCxnSpPr>
            <a:cxnSpLocks/>
          </p:cNvCxnSpPr>
          <p:nvPr/>
        </p:nvCxnSpPr>
        <p:spPr>
          <a:xfrm flipV="1">
            <a:off x="6666922" y="3051475"/>
            <a:ext cx="959274" cy="2451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9ED1DE3-652D-35B9-0415-A5540A7F492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45845" y="3337311"/>
            <a:ext cx="974298" cy="2359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767580B-C5AA-8D34-C954-83E554540824}"/>
              </a:ext>
            </a:extLst>
          </p:cNvPr>
          <p:cNvCxnSpPr>
            <a:cxnSpLocks/>
          </p:cNvCxnSpPr>
          <p:nvPr/>
        </p:nvCxnSpPr>
        <p:spPr>
          <a:xfrm flipV="1">
            <a:off x="6662670" y="3613884"/>
            <a:ext cx="963526" cy="2619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5D4BA72-2FF8-B6A2-26A9-4E24D81B09DF}"/>
              </a:ext>
            </a:extLst>
          </p:cNvPr>
          <p:cNvCxnSpPr>
            <a:cxnSpLocks/>
          </p:cNvCxnSpPr>
          <p:nvPr/>
        </p:nvCxnSpPr>
        <p:spPr>
          <a:xfrm flipV="1">
            <a:off x="6645304" y="3051475"/>
            <a:ext cx="980892" cy="11637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E260E55-E96A-31C4-D3E7-AEAD0C364A4C}"/>
              </a:ext>
            </a:extLst>
          </p:cNvPr>
          <p:cNvCxnSpPr>
            <a:cxnSpLocks/>
          </p:cNvCxnSpPr>
          <p:nvPr/>
        </p:nvCxnSpPr>
        <p:spPr>
          <a:xfrm flipV="1">
            <a:off x="6656689" y="3051475"/>
            <a:ext cx="969507" cy="1465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C439B5C-BDB8-4D47-AAF8-4FC74BE7ACB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55277" y="3337311"/>
            <a:ext cx="964866" cy="14263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A8BEBF8-888E-C356-D5B5-596E156AA09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662670" y="3337311"/>
            <a:ext cx="957473" cy="29465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7777F41-1CE7-78CB-6655-65415C500054}"/>
              </a:ext>
            </a:extLst>
          </p:cNvPr>
          <p:cNvCxnSpPr>
            <a:cxnSpLocks/>
          </p:cNvCxnSpPr>
          <p:nvPr/>
        </p:nvCxnSpPr>
        <p:spPr>
          <a:xfrm flipV="1">
            <a:off x="6662670" y="3613884"/>
            <a:ext cx="945828" cy="15066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Rechte verbindingslijn 12">
            <a:extLst>
              <a:ext uri="{FF2B5EF4-FFF2-40B4-BE49-F238E27FC236}">
                <a16:creationId xmlns:a16="http://schemas.microsoft.com/office/drawing/2014/main" id="{6AC19A19-0E8F-B6E5-D110-D6831BFF0489}"/>
              </a:ext>
            </a:extLst>
          </p:cNvPr>
          <p:cNvCxnSpPr>
            <a:cxnSpLocks/>
          </p:cNvCxnSpPr>
          <p:nvPr/>
        </p:nvCxnSpPr>
        <p:spPr>
          <a:xfrm flipV="1">
            <a:off x="8669459" y="594538"/>
            <a:ext cx="826267" cy="692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hte verbindingslijn 12">
            <a:extLst>
              <a:ext uri="{FF2B5EF4-FFF2-40B4-BE49-F238E27FC236}">
                <a16:creationId xmlns:a16="http://schemas.microsoft.com/office/drawing/2014/main" id="{D8B50DFE-F35C-F74C-9420-1C4FC90B8EF9}"/>
              </a:ext>
            </a:extLst>
          </p:cNvPr>
          <p:cNvCxnSpPr>
            <a:cxnSpLocks/>
          </p:cNvCxnSpPr>
          <p:nvPr/>
        </p:nvCxnSpPr>
        <p:spPr>
          <a:xfrm flipV="1">
            <a:off x="8669459" y="855554"/>
            <a:ext cx="826267" cy="677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12">
            <a:extLst>
              <a:ext uri="{FF2B5EF4-FFF2-40B4-BE49-F238E27FC236}">
                <a16:creationId xmlns:a16="http://schemas.microsoft.com/office/drawing/2014/main" id="{B59E54A6-54EB-458F-7D92-63170B9FAE20}"/>
              </a:ext>
            </a:extLst>
          </p:cNvPr>
          <p:cNvCxnSpPr>
            <a:cxnSpLocks/>
          </p:cNvCxnSpPr>
          <p:nvPr/>
        </p:nvCxnSpPr>
        <p:spPr>
          <a:xfrm>
            <a:off x="8680644" y="1533331"/>
            <a:ext cx="815082" cy="17632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Rechte verbindingslijn 12">
            <a:extLst>
              <a:ext uri="{FF2B5EF4-FFF2-40B4-BE49-F238E27FC236}">
                <a16:creationId xmlns:a16="http://schemas.microsoft.com/office/drawing/2014/main" id="{CFA75FAD-BBD8-114E-9C3E-8D3EFB7C331D}"/>
              </a:ext>
            </a:extLst>
          </p:cNvPr>
          <p:cNvCxnSpPr>
            <a:cxnSpLocks/>
          </p:cNvCxnSpPr>
          <p:nvPr/>
        </p:nvCxnSpPr>
        <p:spPr>
          <a:xfrm>
            <a:off x="8680644" y="1533331"/>
            <a:ext cx="816107" cy="10823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Rechte verbindingslijn 12">
            <a:extLst>
              <a:ext uri="{FF2B5EF4-FFF2-40B4-BE49-F238E27FC236}">
                <a16:creationId xmlns:a16="http://schemas.microsoft.com/office/drawing/2014/main" id="{5234A797-5A0A-194B-0FCA-70F9CA462F78}"/>
              </a:ext>
            </a:extLst>
          </p:cNvPr>
          <p:cNvCxnSpPr>
            <a:cxnSpLocks/>
          </p:cNvCxnSpPr>
          <p:nvPr/>
        </p:nvCxnSpPr>
        <p:spPr>
          <a:xfrm flipV="1">
            <a:off x="8669459" y="1183076"/>
            <a:ext cx="826267" cy="6662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Rechte verbindingslijn 12">
            <a:extLst>
              <a:ext uri="{FF2B5EF4-FFF2-40B4-BE49-F238E27FC236}">
                <a16:creationId xmlns:a16="http://schemas.microsoft.com/office/drawing/2014/main" id="{4D53DB2C-4EF0-7456-BF6E-A1CDDE314CFE}"/>
              </a:ext>
            </a:extLst>
          </p:cNvPr>
          <p:cNvCxnSpPr>
            <a:cxnSpLocks/>
          </p:cNvCxnSpPr>
          <p:nvPr/>
        </p:nvCxnSpPr>
        <p:spPr>
          <a:xfrm>
            <a:off x="8682387" y="1849304"/>
            <a:ext cx="813339" cy="5377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Rechte verbindingslijn 12">
            <a:extLst>
              <a:ext uri="{FF2B5EF4-FFF2-40B4-BE49-F238E27FC236}">
                <a16:creationId xmlns:a16="http://schemas.microsoft.com/office/drawing/2014/main" id="{CD69748E-6E2A-8A46-D4E4-FABD61A65C55}"/>
              </a:ext>
            </a:extLst>
          </p:cNvPr>
          <p:cNvCxnSpPr>
            <a:cxnSpLocks/>
          </p:cNvCxnSpPr>
          <p:nvPr/>
        </p:nvCxnSpPr>
        <p:spPr>
          <a:xfrm flipV="1">
            <a:off x="8682387" y="1789921"/>
            <a:ext cx="813339" cy="593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Rechte verbindingslijn 12">
            <a:extLst>
              <a:ext uri="{FF2B5EF4-FFF2-40B4-BE49-F238E27FC236}">
                <a16:creationId xmlns:a16="http://schemas.microsoft.com/office/drawing/2014/main" id="{0C06A3F0-1CF9-BAC3-E874-B72AD4A1B111}"/>
              </a:ext>
            </a:extLst>
          </p:cNvPr>
          <p:cNvCxnSpPr>
            <a:cxnSpLocks/>
          </p:cNvCxnSpPr>
          <p:nvPr/>
        </p:nvCxnSpPr>
        <p:spPr>
          <a:xfrm>
            <a:off x="8682387" y="1849304"/>
            <a:ext cx="813339" cy="233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Rechte verbindingslijn 12">
            <a:extLst>
              <a:ext uri="{FF2B5EF4-FFF2-40B4-BE49-F238E27FC236}">
                <a16:creationId xmlns:a16="http://schemas.microsoft.com/office/drawing/2014/main" id="{55A3C0FC-D61B-4914-97E8-F4466CDC8663}"/>
              </a:ext>
            </a:extLst>
          </p:cNvPr>
          <p:cNvCxnSpPr>
            <a:cxnSpLocks/>
          </p:cNvCxnSpPr>
          <p:nvPr/>
        </p:nvCxnSpPr>
        <p:spPr>
          <a:xfrm>
            <a:off x="8680644" y="1849304"/>
            <a:ext cx="815082" cy="32712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12">
            <a:extLst>
              <a:ext uri="{FF2B5EF4-FFF2-40B4-BE49-F238E27FC236}">
                <a16:creationId xmlns:a16="http://schemas.microsoft.com/office/drawing/2014/main" id="{F8A3FD26-563B-F435-7C32-790C775D621D}"/>
              </a:ext>
            </a:extLst>
          </p:cNvPr>
          <p:cNvCxnSpPr>
            <a:cxnSpLocks/>
          </p:cNvCxnSpPr>
          <p:nvPr/>
        </p:nvCxnSpPr>
        <p:spPr>
          <a:xfrm>
            <a:off x="8680644" y="1849304"/>
            <a:ext cx="815082" cy="29503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Rechte verbindingslijn 12">
            <a:extLst>
              <a:ext uri="{FF2B5EF4-FFF2-40B4-BE49-F238E27FC236}">
                <a16:creationId xmlns:a16="http://schemas.microsoft.com/office/drawing/2014/main" id="{080D885C-F1A8-1F57-6FDD-4F6AE86CB32A}"/>
              </a:ext>
            </a:extLst>
          </p:cNvPr>
          <p:cNvCxnSpPr>
            <a:cxnSpLocks/>
          </p:cNvCxnSpPr>
          <p:nvPr/>
        </p:nvCxnSpPr>
        <p:spPr>
          <a:xfrm flipV="1">
            <a:off x="8674538" y="1487715"/>
            <a:ext cx="808115" cy="7069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Rechte verbindingslijn 12">
            <a:extLst>
              <a:ext uri="{FF2B5EF4-FFF2-40B4-BE49-F238E27FC236}">
                <a16:creationId xmlns:a16="http://schemas.microsoft.com/office/drawing/2014/main" id="{F3FABE87-AB09-47BE-0E4A-6E3849F207B1}"/>
              </a:ext>
            </a:extLst>
          </p:cNvPr>
          <p:cNvCxnSpPr>
            <a:cxnSpLocks/>
          </p:cNvCxnSpPr>
          <p:nvPr/>
        </p:nvCxnSpPr>
        <p:spPr>
          <a:xfrm>
            <a:off x="8670541" y="2462612"/>
            <a:ext cx="836370" cy="5412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Rechte verbindingslijn 12">
            <a:extLst>
              <a:ext uri="{FF2B5EF4-FFF2-40B4-BE49-F238E27FC236}">
                <a16:creationId xmlns:a16="http://schemas.microsoft.com/office/drawing/2014/main" id="{DF8F3B88-D23A-606C-6079-28886E20ACD8}"/>
              </a:ext>
            </a:extLst>
          </p:cNvPr>
          <p:cNvCxnSpPr>
            <a:cxnSpLocks/>
          </p:cNvCxnSpPr>
          <p:nvPr/>
        </p:nvCxnSpPr>
        <p:spPr>
          <a:xfrm>
            <a:off x="8680644" y="2458720"/>
            <a:ext cx="802009" cy="29115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hte verbindingslijn 12">
            <a:extLst>
              <a:ext uri="{FF2B5EF4-FFF2-40B4-BE49-F238E27FC236}">
                <a16:creationId xmlns:a16="http://schemas.microsoft.com/office/drawing/2014/main" id="{26806A22-805B-F107-A1E0-482B94A63619}"/>
              </a:ext>
            </a:extLst>
          </p:cNvPr>
          <p:cNvCxnSpPr>
            <a:cxnSpLocks/>
          </p:cNvCxnSpPr>
          <p:nvPr/>
        </p:nvCxnSpPr>
        <p:spPr>
          <a:xfrm>
            <a:off x="8691316" y="2775088"/>
            <a:ext cx="810463" cy="833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hte verbindingslijn 12">
            <a:extLst>
              <a:ext uri="{FF2B5EF4-FFF2-40B4-BE49-F238E27FC236}">
                <a16:creationId xmlns:a16="http://schemas.microsoft.com/office/drawing/2014/main" id="{A4E01131-768B-A2BE-57AF-064539941861}"/>
              </a:ext>
            </a:extLst>
          </p:cNvPr>
          <p:cNvCxnSpPr>
            <a:cxnSpLocks/>
          </p:cNvCxnSpPr>
          <p:nvPr/>
        </p:nvCxnSpPr>
        <p:spPr>
          <a:xfrm flipH="1" flipV="1">
            <a:off x="8674999" y="3082622"/>
            <a:ext cx="826780" cy="8120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echte verbindingslijn 12">
            <a:extLst>
              <a:ext uri="{FF2B5EF4-FFF2-40B4-BE49-F238E27FC236}">
                <a16:creationId xmlns:a16="http://schemas.microsoft.com/office/drawing/2014/main" id="{E0965CD6-72F0-1E89-F2E1-0CAC4E2CF424}"/>
              </a:ext>
            </a:extLst>
          </p:cNvPr>
          <p:cNvCxnSpPr>
            <a:cxnSpLocks/>
          </p:cNvCxnSpPr>
          <p:nvPr/>
        </p:nvCxnSpPr>
        <p:spPr>
          <a:xfrm flipH="1" flipV="1">
            <a:off x="8659297" y="3383948"/>
            <a:ext cx="830376" cy="8219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Rechte verbindingslijn 12">
            <a:extLst>
              <a:ext uri="{FF2B5EF4-FFF2-40B4-BE49-F238E27FC236}">
                <a16:creationId xmlns:a16="http://schemas.microsoft.com/office/drawing/2014/main" id="{DAD45BFC-FF87-78A8-E539-EC2ED546E694}"/>
              </a:ext>
            </a:extLst>
          </p:cNvPr>
          <p:cNvCxnSpPr>
            <a:cxnSpLocks/>
          </p:cNvCxnSpPr>
          <p:nvPr/>
        </p:nvCxnSpPr>
        <p:spPr>
          <a:xfrm flipH="1" flipV="1">
            <a:off x="8656012" y="3668958"/>
            <a:ext cx="833661" cy="8382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598D840-177B-C026-EAF0-B60AB38B6C73}"/>
              </a:ext>
            </a:extLst>
          </p:cNvPr>
          <p:cNvSpPr/>
          <p:nvPr/>
        </p:nvSpPr>
        <p:spPr>
          <a:xfrm>
            <a:off x="876201" y="5984164"/>
            <a:ext cx="1795081" cy="87383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Slide with all relationships until table is full</a:t>
            </a:r>
          </a:p>
        </p:txBody>
      </p:sp>
    </p:spTree>
    <p:extLst>
      <p:ext uri="{BB962C8B-B14F-4D97-AF65-F5344CB8AC3E}">
        <p14:creationId xmlns:p14="http://schemas.microsoft.com/office/powerpoint/2010/main" val="37348806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87CD06-0954-41BA-AD31-6492245E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Purposes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65038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Treemap chart&#10;&#10;Description automatically generated">
            <a:extLst>
              <a:ext uri="{FF2B5EF4-FFF2-40B4-BE49-F238E27FC236}">
                <a16:creationId xmlns:a16="http://schemas.microsoft.com/office/drawing/2014/main" id="{65ACF9CB-BDA9-B1E0-F506-AF15196205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4" b="8844"/>
          <a:stretch/>
        </p:blipFill>
        <p:spPr>
          <a:xfrm>
            <a:off x="1247007" y="961053"/>
            <a:ext cx="9697986" cy="5290458"/>
          </a:xfrm>
          <a:prstGeom prst="rect">
            <a:avLst/>
          </a:prstGeom>
        </p:spPr>
      </p:pic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9632152" y="6017155"/>
            <a:ext cx="276186" cy="25301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9946433" y="5225143"/>
            <a:ext cx="1174748" cy="11495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itel 29">
            <a:extLst>
              <a:ext uri="{FF2B5EF4-FFF2-40B4-BE49-F238E27FC236}">
                <a16:creationId xmlns:a16="http://schemas.microsoft.com/office/drawing/2014/main" id="{904A01D4-CF7A-4C3E-9D47-BE9B010314E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1: </a:t>
            </a:r>
            <a:r>
              <a:rPr lang="nl-NL" dirty="0" err="1"/>
              <a:t>Tenure</a:t>
            </a:r>
            <a:r>
              <a:rPr lang="nl-NL" dirty="0"/>
              <a:t> Security</a:t>
            </a:r>
          </a:p>
        </p:txBody>
      </p:sp>
    </p:spTree>
    <p:extLst>
      <p:ext uri="{BB962C8B-B14F-4D97-AF65-F5344CB8AC3E}">
        <p14:creationId xmlns:p14="http://schemas.microsoft.com/office/powerpoint/2010/main" val="142226249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10722</Words>
  <Application>Microsoft Office PowerPoint</Application>
  <PresentationFormat>Widescreen</PresentationFormat>
  <Paragraphs>8461</Paragraphs>
  <Slides>148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148</vt:i4>
      </vt:variant>
    </vt:vector>
  </HeadingPairs>
  <TitlesOfParts>
    <vt:vector size="153" baseType="lpstr">
      <vt:lpstr>Arial</vt:lpstr>
      <vt:lpstr>Calibri</vt:lpstr>
      <vt:lpstr>Calibri Light</vt:lpstr>
      <vt:lpstr>Kantoorthema</vt:lpstr>
      <vt:lpstr>1_Kantoorthema</vt:lpstr>
      <vt:lpstr>LADM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Capital Bank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Monique is member of the Association of Owners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Purposes</vt:lpstr>
      <vt:lpstr>PowerPoint Presentation</vt:lpstr>
      <vt:lpstr>PowerPoint Presentation</vt:lpstr>
      <vt:lpstr>PowerPoint Presentation</vt:lpstr>
      <vt:lpstr>Transactions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situation for Monique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rID’s and uID can be changed</vt:lpstr>
      <vt:lpstr>PowerPoint Presentation</vt:lpstr>
      <vt:lpstr>PowerPoint Presentation</vt:lpstr>
      <vt:lpstr>The rID’s and uID can be changed or not be changed This depends on the object identification approach</vt:lpstr>
      <vt:lpstr>Transaction03: establishment of a servitude on WR17</vt:lpstr>
      <vt:lpstr>Transaction03: Establisment of a servitude (access to water) on WR17</vt:lpstr>
      <vt:lpstr>PowerPoint Presentation</vt:lpstr>
      <vt:lpstr>PowerPoint Presentation</vt:lpstr>
      <vt:lpstr>Alternative:  is Party  BAUnitAsParty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Subdivision</vt:lpstr>
      <vt:lpstr>Coordinates of Boundary Points</vt:lpstr>
      <vt:lpstr>Coordinates of Boundary Points</vt:lpstr>
      <vt:lpstr>Coordinates of Reference Points</vt:lpstr>
      <vt:lpstr>Coordinates of Reference Points</vt:lpstr>
      <vt:lpstr>Coordinates of all points</vt:lpstr>
      <vt:lpstr>Coordinates of all points</vt:lpstr>
      <vt:lpstr>PowerPoint Presentation</vt:lpstr>
      <vt:lpstr>Party Package</vt:lpstr>
      <vt:lpstr>Party Package</vt:lpstr>
      <vt:lpstr>Party Package</vt:lpstr>
      <vt:lpstr>PowerPoint Presentation</vt:lpstr>
      <vt:lpstr>Datatypes</vt:lpstr>
      <vt:lpstr>Code Tables Party Packages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Lemmen, Chrit</dc:creator>
  <cp:lastModifiedBy>Dennis Paúl Ushiña Huera</cp:lastModifiedBy>
  <cp:revision>173</cp:revision>
  <dcterms:created xsi:type="dcterms:W3CDTF">2021-02-22T07:51:00Z</dcterms:created>
  <dcterms:modified xsi:type="dcterms:W3CDTF">2022-09-05T06:55:02Z</dcterms:modified>
</cp:coreProperties>
</file>